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79" r:id="rId4"/>
    <p:sldId id="259" r:id="rId5"/>
    <p:sldId id="263" r:id="rId6"/>
    <p:sldId id="260" r:id="rId7"/>
    <p:sldId id="275" r:id="rId8"/>
    <p:sldId id="276" r:id="rId9"/>
    <p:sldId id="280" r:id="rId10"/>
    <p:sldId id="258" r:id="rId11"/>
    <p:sldId id="772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hzVTRX5mG3p4WEkuSVR+uWvrw7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0006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582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27;p1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8" name="Google Shape;28;p18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9" name="Google Shape;29;p18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0" name="Google Shape;30;p18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1" name="Google Shape;31;p18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2" name="Google Shape;32;p18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3" name="Google Shape;33;p18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4" name="Google Shape;34;p1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5" name="Google Shape;35;p18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6" name="Google Shape;36;p18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7" name="Google Shape;37;p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38" name="Google Shape;38;p18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8" name="Google Shape;68;p2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5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5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6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6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26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91" name="Google Shape;91;p2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7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7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7" name="Google Shape;97;p2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8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8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03" name="Google Shape;103;p28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2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7" name="Google Shape;107;p2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8" name="Google Shape;108;p28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9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9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2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0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0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8" name="Google Shape;118;p30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3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3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3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2" name="Google Shape;122;p30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3" name="Google Shape;123;p30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1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31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7" name="Google Shape;127;p31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3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2"/>
          <p:cNvSpPr txBox="1">
            <a:spLocks noGrp="1"/>
          </p:cNvSpPr>
          <p:nvPr>
            <p:ph type="body" idx="1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4" name="Google Shape;134;p3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3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3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40" name="Google Shape;140;p3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3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Google Shape;11;p1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" name="Google Shape;12;p17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3" name="Google Shape;13;p17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4" name="Google Shape;14;p17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" name="Google Shape;15;p1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" name="Google Shape;16;p1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7" name="Google Shape;17;p17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8" name="Google Shape;18;p17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9" name="Google Shape;19;p1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20" name="Google Shape;20;p1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21" name="Google Shape;21;p1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3" name="Google Shape;23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4" name="Google Shape;24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u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48" name="Google Shape;148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49" name="Google Shape;149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50" name="Google Shape;150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1" name="Google Shape;151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2" name="Google Shape;152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3" name="Google Shape;153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4" name="Google Shape;154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5" name="Google Shape;155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6" name="Google Shape;156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7" name="Google Shape;157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158" name="Google Shape;158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159" name="Google Shape;159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60" name="Google Shape;160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61" name="Google Shape;161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2" name="Google Shape;162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3" name="Google Shape;163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4" name="Google Shape;164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5" name="Google Shape;165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6" name="Google Shape;166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7" name="Google Shape;167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8" name="Google Shape;168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169" name="Google Shape;169;p1"/>
          <p:cNvSpPr/>
          <p:nvPr/>
        </p:nvSpPr>
        <p:spPr>
          <a:xfrm>
            <a:off x="521953" y="451578"/>
            <a:ext cx="11237976" cy="5897880"/>
          </a:xfrm>
          <a:prstGeom prst="rect">
            <a:avLst/>
          </a:prstGeom>
          <a:solidFill>
            <a:schemeClr val="lt1"/>
          </a:solidFill>
          <a:ln w="222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70" name="Google Shape;170;p1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74028" y="1131994"/>
            <a:ext cx="4550472" cy="460247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1" name="Google Shape;171;p1"/>
          <p:cNvCxnSpPr/>
          <p:nvPr/>
        </p:nvCxnSpPr>
        <p:spPr>
          <a:xfrm>
            <a:off x="6081305" y="1650669"/>
            <a:ext cx="0" cy="3431969"/>
          </a:xfrm>
          <a:prstGeom prst="straightConnector1">
            <a:avLst/>
          </a:prstGeom>
          <a:noFill/>
          <a:ln w="127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3" name="Google Shape;173;p1"/>
          <p:cNvSpPr txBox="1">
            <a:spLocks noGrp="1"/>
          </p:cNvSpPr>
          <p:nvPr>
            <p:ph type="ctrTitle"/>
          </p:nvPr>
        </p:nvSpPr>
        <p:spPr>
          <a:xfrm>
            <a:off x="6550555" y="923847"/>
            <a:ext cx="4763556" cy="161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Trebuchet MS"/>
              <a:buNone/>
            </a:pPr>
            <a:r>
              <a:rPr lang="en-US" sz="8000" b="1" dirty="0"/>
              <a:t>Welcome</a:t>
            </a:r>
            <a:endParaRPr sz="8000" b="1" dirty="0"/>
          </a:p>
        </p:txBody>
      </p:sp>
      <p:sp>
        <p:nvSpPr>
          <p:cNvPr id="174" name="Google Shape;174;p1"/>
          <p:cNvSpPr txBox="1">
            <a:spLocks noGrp="1"/>
          </p:cNvSpPr>
          <p:nvPr>
            <p:ph type="subTitle" idx="1"/>
          </p:nvPr>
        </p:nvSpPr>
        <p:spPr>
          <a:xfrm>
            <a:off x="6148311" y="3172871"/>
            <a:ext cx="5636845" cy="25616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lang="en-US" sz="3200" dirty="0"/>
              <a:t>Sacramental Programme Parent Meeting 1</a:t>
            </a:r>
            <a:endParaRPr dirty="0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endParaRPr lang="en-US" sz="3200" dirty="0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 dirty="0"/>
              <a:t>1</a:t>
            </a:r>
            <a:r>
              <a:rPr lang="en-US" sz="3200" baseline="30000" dirty="0"/>
              <a:t>st</a:t>
            </a:r>
            <a:r>
              <a:rPr lang="en-US" sz="3200" dirty="0"/>
              <a:t> October 2025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3B55D-4FD8-41BC-8667-C928F71AB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619125"/>
            <a:ext cx="10515600" cy="1325563"/>
          </a:xfrm>
        </p:spPr>
        <p:txBody>
          <a:bodyPr/>
          <a:lstStyle/>
          <a:p>
            <a:r>
              <a:rPr lang="en-GB" dirty="0"/>
              <a:t>Headteacher Introduction</a:t>
            </a:r>
            <a:br>
              <a:rPr lang="en-GB" dirty="0"/>
            </a:br>
            <a:r>
              <a:rPr lang="en-GB" dirty="0"/>
              <a:t>           </a:t>
            </a:r>
            <a:r>
              <a:rPr lang="en-GB" sz="2400" dirty="0"/>
              <a:t>Home – School - Parish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B86211-E4C1-41AB-BAFA-6BD363642D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03" y="3365948"/>
            <a:ext cx="5496692" cy="297221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D20860-A50C-45DB-94DB-9318C68A2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70" y="419773"/>
            <a:ext cx="1667108" cy="17242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E25D49-A2D2-483C-AD86-2178E4E396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2019" y="0"/>
            <a:ext cx="2403789" cy="24037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A5C71E-D341-45CC-9103-68E9946B1A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7887" y="2403789"/>
            <a:ext cx="4544059" cy="393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30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7C3E7-F52B-40B7-986F-2D35AFBE0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018" y="408257"/>
            <a:ext cx="10515600" cy="1325563"/>
          </a:xfrm>
        </p:spPr>
        <p:txBody>
          <a:bodyPr/>
          <a:lstStyle/>
          <a:p>
            <a:r>
              <a:rPr lang="en-GB" dirty="0"/>
              <a:t>Mrs Sinclair, Mrs Alou &amp; Mrs Poole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F4F4A51-AA18-435F-9502-C7709640B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5174" y="1938797"/>
            <a:ext cx="3229426" cy="34866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E6AF13-5FC8-4296-91A5-66923D76AE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82" y="208905"/>
            <a:ext cx="1667108" cy="17242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0D616F-292B-46D6-BB10-B9435D6AC1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8681" y="-33507"/>
            <a:ext cx="2113319" cy="21133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3B9657-64D0-4424-8448-C9D6724D0A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1826" y="2963107"/>
            <a:ext cx="5178376" cy="348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42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4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8855" y="248877"/>
            <a:ext cx="1760286" cy="1780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4" descr="A close up of a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b="6681"/>
          <a:stretch/>
        </p:blipFill>
        <p:spPr>
          <a:xfrm>
            <a:off x="4197511" y="297413"/>
            <a:ext cx="3796976" cy="110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FA3203-D66E-44C8-BE82-1E472B19E6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4134" y="1561513"/>
            <a:ext cx="6443727" cy="504760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8"/>
          <p:cNvSpPr txBox="1">
            <a:spLocks noGrp="1"/>
          </p:cNvSpPr>
          <p:nvPr>
            <p:ph type="subTitle" idx="1"/>
          </p:nvPr>
        </p:nvSpPr>
        <p:spPr>
          <a:xfrm>
            <a:off x="1494399" y="2180491"/>
            <a:ext cx="8221101" cy="406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buSzPts val="3520"/>
            </a:pPr>
            <a:r>
              <a:rPr lang="en-GB" sz="4000" b="1" u="sng" dirty="0"/>
              <a:t>I Belong </a:t>
            </a:r>
            <a:r>
              <a:rPr lang="en-GB" sz="4000" dirty="0"/>
              <a:t>is a programme that contains lively, colourful material. Illustrations and examples are used to reflect the world where today’s children live and experience faith.</a:t>
            </a:r>
          </a:p>
          <a:p>
            <a:pPr marL="0" lvl="0" indent="0" algn="ctr">
              <a:spcBef>
                <a:spcPts val="0"/>
              </a:spcBef>
              <a:buSzPts val="3520"/>
            </a:pPr>
            <a:endParaRPr lang="en-GB" sz="2800" dirty="0"/>
          </a:p>
          <a:p>
            <a:pPr marL="0" lvl="0" indent="0" algn="ctr">
              <a:spcBef>
                <a:spcPts val="0"/>
              </a:spcBef>
              <a:buSzPts val="3520"/>
            </a:pPr>
            <a:r>
              <a:rPr lang="en-GB" sz="2800" dirty="0"/>
              <a:t> </a:t>
            </a:r>
            <a:endParaRPr sz="2800" dirty="0"/>
          </a:p>
        </p:txBody>
      </p:sp>
      <p:pic>
        <p:nvPicPr>
          <p:cNvPr id="224" name="Google Shape;224;p8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8855" y="248877"/>
            <a:ext cx="1760286" cy="1780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8" descr="A close up of a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b="6681"/>
          <a:stretch/>
        </p:blipFill>
        <p:spPr>
          <a:xfrm>
            <a:off x="4197511" y="297413"/>
            <a:ext cx="3796976" cy="110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5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0663" y="0"/>
            <a:ext cx="1110679" cy="121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EE0D81A-B68A-4DE1-80F7-E29227B6C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222" y="297413"/>
            <a:ext cx="8187397" cy="626317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5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0663" y="0"/>
            <a:ext cx="1110679" cy="121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9D334B-DB32-4A1D-8817-BC00582599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6763" y="351692"/>
            <a:ext cx="7052738" cy="618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372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5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0663" y="0"/>
            <a:ext cx="1110679" cy="121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E82661-C9DF-4A8C-A30C-8F4CEA9D5C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3882" y="281354"/>
            <a:ext cx="7258929" cy="624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19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530D8-3FB2-4AA8-A18F-F4C23DDB9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800" dirty="0"/>
              <a:t>Key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52A12-A97F-49DB-B65C-00C6C91CF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81" y="1825625"/>
            <a:ext cx="11895827" cy="435133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Wednesday 1</a:t>
            </a:r>
            <a:r>
              <a:rPr lang="en-GB" b="1" baseline="30000" dirty="0">
                <a:solidFill>
                  <a:srgbClr val="00B050"/>
                </a:solidFill>
              </a:rPr>
              <a:t>st</a:t>
            </a:r>
            <a:r>
              <a:rPr lang="en-GB" b="1" dirty="0">
                <a:solidFill>
                  <a:srgbClr val="00B050"/>
                </a:solidFill>
              </a:rPr>
              <a:t> October Parent Session 1 at school 4:30pm</a:t>
            </a:r>
            <a:endParaRPr lang="en-GB" dirty="0"/>
          </a:p>
          <a:p>
            <a:r>
              <a:rPr lang="en-GB" dirty="0"/>
              <a:t>Sunday 14</a:t>
            </a:r>
            <a:r>
              <a:rPr lang="en-GB" baseline="30000" dirty="0"/>
              <a:t>th</a:t>
            </a:r>
            <a:r>
              <a:rPr lang="en-GB" dirty="0"/>
              <a:t> December Mass at Church 11am </a:t>
            </a:r>
            <a:r>
              <a:rPr lang="en-GB" sz="1800" dirty="0"/>
              <a:t>(please sit with your child/family near the front).</a:t>
            </a:r>
          </a:p>
          <a:p>
            <a:r>
              <a:rPr lang="en-GB" b="1" dirty="0">
                <a:solidFill>
                  <a:srgbClr val="00B050"/>
                </a:solidFill>
              </a:rPr>
              <a:t>Thursday 22</a:t>
            </a:r>
            <a:r>
              <a:rPr lang="en-GB" b="1" baseline="30000" dirty="0">
                <a:solidFill>
                  <a:srgbClr val="00B050"/>
                </a:solidFill>
              </a:rPr>
              <a:t>nd</a:t>
            </a:r>
            <a:r>
              <a:rPr lang="en-GB" b="1" dirty="0">
                <a:solidFill>
                  <a:srgbClr val="00B050"/>
                </a:solidFill>
              </a:rPr>
              <a:t> January Parent Session 2 at school 4:30pm</a:t>
            </a:r>
          </a:p>
          <a:p>
            <a:r>
              <a:rPr lang="en-GB" dirty="0"/>
              <a:t>Sunday 15</a:t>
            </a:r>
            <a:r>
              <a:rPr lang="en-GB" baseline="30000" dirty="0"/>
              <a:t>th</a:t>
            </a:r>
            <a:r>
              <a:rPr lang="en-GB" dirty="0"/>
              <a:t> March Mass at Church 11am </a:t>
            </a:r>
            <a:r>
              <a:rPr lang="en-GB" sz="1800" dirty="0"/>
              <a:t>(please sit with your child/family near the front).</a:t>
            </a:r>
          </a:p>
          <a:p>
            <a:r>
              <a:rPr lang="en-GB" u="sng" dirty="0">
                <a:solidFill>
                  <a:srgbClr val="7030A0"/>
                </a:solidFill>
              </a:rPr>
              <a:t>Thursday 19</a:t>
            </a:r>
            <a:r>
              <a:rPr lang="en-GB" u="sng" baseline="30000" dirty="0">
                <a:solidFill>
                  <a:srgbClr val="7030A0"/>
                </a:solidFill>
              </a:rPr>
              <a:t>th</a:t>
            </a:r>
            <a:r>
              <a:rPr lang="en-GB" u="sng" dirty="0">
                <a:solidFill>
                  <a:srgbClr val="7030A0"/>
                </a:solidFill>
              </a:rPr>
              <a:t> March. Reconciliation at Church. 3:30pm – 4:30pm </a:t>
            </a:r>
          </a:p>
          <a:p>
            <a:r>
              <a:rPr lang="en-GB" dirty="0">
                <a:solidFill>
                  <a:srgbClr val="00B050"/>
                </a:solidFill>
              </a:rPr>
              <a:t>Thursday 7</a:t>
            </a:r>
            <a:r>
              <a:rPr lang="en-GB" baseline="30000" dirty="0">
                <a:solidFill>
                  <a:srgbClr val="00B050"/>
                </a:solidFill>
              </a:rPr>
              <a:t>th</a:t>
            </a:r>
            <a:r>
              <a:rPr lang="en-GB" dirty="0">
                <a:solidFill>
                  <a:srgbClr val="00B050"/>
                </a:solidFill>
              </a:rPr>
              <a:t> May Parent Session 3 at school 4:30pm</a:t>
            </a:r>
          </a:p>
          <a:p>
            <a:r>
              <a:rPr lang="en-GB" dirty="0"/>
              <a:t>Sunday 17</a:t>
            </a:r>
            <a:r>
              <a:rPr lang="en-GB" baseline="30000" dirty="0"/>
              <a:t>th</a:t>
            </a:r>
            <a:r>
              <a:rPr lang="en-GB" dirty="0"/>
              <a:t> May Mass at Church 11am </a:t>
            </a:r>
            <a:r>
              <a:rPr lang="en-GB" sz="1800" dirty="0"/>
              <a:t>(please sit with your child/family near the front).</a:t>
            </a:r>
          </a:p>
          <a:p>
            <a:r>
              <a:rPr lang="en-GB" sz="3000" u="sng" dirty="0">
                <a:solidFill>
                  <a:schemeClr val="accent4">
                    <a:lumMod val="75000"/>
                  </a:schemeClr>
                </a:solidFill>
              </a:rPr>
              <a:t>Saturday 6</a:t>
            </a:r>
            <a:r>
              <a:rPr lang="en-GB" sz="3000" u="sng" baseline="30000" dirty="0">
                <a:solidFill>
                  <a:schemeClr val="accent4">
                    <a:lumMod val="75000"/>
                  </a:schemeClr>
                </a:solidFill>
              </a:rPr>
              <a:t>th</a:t>
            </a:r>
            <a:r>
              <a:rPr lang="en-GB" sz="3000" u="sng" dirty="0">
                <a:solidFill>
                  <a:schemeClr val="accent4">
                    <a:lumMod val="75000"/>
                  </a:schemeClr>
                </a:solidFill>
              </a:rPr>
              <a:t> June. Holy Communion Service. </a:t>
            </a:r>
            <a:r>
              <a:rPr lang="en-GB" sz="1800" dirty="0"/>
              <a:t>(please arrive at the Parish Hall by 10:30am).</a:t>
            </a:r>
          </a:p>
          <a:p>
            <a:endParaRPr lang="en-GB" sz="1800" dirty="0"/>
          </a:p>
          <a:p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93072B-9A2F-463D-9C08-7F21E6F91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520" y="0"/>
            <a:ext cx="1667108" cy="17242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00FFE4-3EA6-434F-8980-2B9CF1B05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8072" y="6803"/>
            <a:ext cx="1818822" cy="181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533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"/>
          <p:cNvSpPr txBox="1">
            <a:spLocks noGrp="1"/>
          </p:cNvSpPr>
          <p:nvPr>
            <p:ph type="subTitle" idx="1"/>
          </p:nvPr>
        </p:nvSpPr>
        <p:spPr>
          <a:xfrm>
            <a:off x="1951981" y="1604539"/>
            <a:ext cx="8288035" cy="4956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3520"/>
              <a:buNone/>
            </a:pPr>
            <a:r>
              <a:rPr lang="en-US" sz="4400"/>
              <a:t>Our School Prayer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This is our school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Let it be full of love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Love of one another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Love of life itself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But most of all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The love of Jesus Christ, our Lord.</a:t>
            </a:r>
            <a:endParaRPr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lang="en-US" sz="3200"/>
              <a:t>Amen.</a:t>
            </a:r>
            <a:endParaRPr/>
          </a:p>
        </p:txBody>
      </p:sp>
      <p:pic>
        <p:nvPicPr>
          <p:cNvPr id="187" name="Google Shape;187;p3" descr="A logo for a schoo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8855" y="248877"/>
            <a:ext cx="1760286" cy="1780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3" descr="A close up of a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b="6681"/>
          <a:stretch/>
        </p:blipFill>
        <p:spPr>
          <a:xfrm>
            <a:off x="4197511" y="297413"/>
            <a:ext cx="3796976" cy="110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4351" y="335863"/>
            <a:ext cx="7044266" cy="27923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7" y="5393879"/>
            <a:ext cx="1202267" cy="11902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46400" y="5937768"/>
            <a:ext cx="8128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take the time to complete the </a:t>
            </a:r>
            <a:r>
              <a:rPr lang="en-GB" sz="2400" b="1" dirty="0"/>
              <a:t>Parent Feedback Questionnaire</a:t>
            </a:r>
            <a:r>
              <a:rPr lang="en-GB" dirty="0"/>
              <a:t>. Your views are important to us.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75" y="2698234"/>
            <a:ext cx="1202267" cy="11902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46400" y="2698234"/>
            <a:ext cx="812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Support our school by joining the PTA 200 club. Details on Newsletter (website). We have places available in a number of our year groups. If you know of any families looking for a school place please ask them to contact school. We have an Early Years Open Day scheduled </a:t>
            </a:r>
            <a:r>
              <a:rPr lang="en-GB"/>
              <a:t>(website) </a:t>
            </a:r>
            <a:r>
              <a:rPr lang="en-GB" dirty="0"/>
              <a:t>and offer guided tours at times that suit parents.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75" y="4021001"/>
            <a:ext cx="1202267" cy="11902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46399" y="4208017"/>
            <a:ext cx="88210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Photographs from our busy school life are posted on the website (Latest News).</a:t>
            </a:r>
          </a:p>
          <a:p>
            <a:r>
              <a:rPr lang="en-GB" dirty="0"/>
              <a:t>You can also follow everything that happens here at school on social media @</a:t>
            </a:r>
            <a:r>
              <a:rPr lang="en-GB" dirty="0" err="1"/>
              <a:t>ologprestwich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2039" y="4878250"/>
            <a:ext cx="539221" cy="5351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1160" y="4830005"/>
            <a:ext cx="554282" cy="562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703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323</Words>
  <Application>Microsoft Office PowerPoint</Application>
  <PresentationFormat>Widescreen</PresentationFormat>
  <Paragraphs>32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Noto Sans Symbols</vt:lpstr>
      <vt:lpstr>Trebuchet MS</vt:lpstr>
      <vt:lpstr>Facet</vt:lpstr>
      <vt:lpstr>Welcome</vt:lpstr>
      <vt:lpstr>Headteacher Introduction            Home – School - Parish</vt:lpstr>
      <vt:lpstr>Mrs Sinclair, Mrs Alou &amp; Mrs Poole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Dates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Heather G</dc:creator>
  <cp:lastModifiedBy>Tom Collins</cp:lastModifiedBy>
  <cp:revision>17</cp:revision>
  <dcterms:created xsi:type="dcterms:W3CDTF">2024-11-03T14:48:42Z</dcterms:created>
  <dcterms:modified xsi:type="dcterms:W3CDTF">2025-10-01T15:20:36Z</dcterms:modified>
</cp:coreProperties>
</file>