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5" r:id="rId25"/>
    <p:sldId id="266" r:id="rId26"/>
    <p:sldId id="260" r:id="rId27"/>
    <p:sldId id="261" r:id="rId28"/>
    <p:sldId id="262" r:id="rId29"/>
    <p:sldId id="264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/>
    <p:restoredTop sz="96327"/>
  </p:normalViewPr>
  <p:slideViewPr>
    <p:cSldViewPr snapToGrid="0">
      <p:cViewPr varScale="1">
        <p:scale>
          <a:sx n="90" d="100"/>
          <a:sy n="90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1.png"/><Relationship Id="rId21" Type="http://schemas.openxmlformats.org/officeDocument/2006/relationships/image" Target="../media/image118.png"/><Relationship Id="rId34" Type="http://schemas.openxmlformats.org/officeDocument/2006/relationships/image" Target="../media/image13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microsoft.com/office/2007/relationships/hdphoto" Target="../media/hdphoto1.wdp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10" Type="http://schemas.openxmlformats.org/officeDocument/2006/relationships/image" Target="../media/image108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Relationship Id="rId8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9" Type="http://schemas.openxmlformats.org/officeDocument/2006/relationships/image" Target="../media/image171.png"/><Relationship Id="rId21" Type="http://schemas.openxmlformats.org/officeDocument/2006/relationships/image" Target="../media/image153.png"/><Relationship Id="rId34" Type="http://schemas.openxmlformats.org/officeDocument/2006/relationships/image" Target="../media/image166.png"/><Relationship Id="rId42" Type="http://schemas.openxmlformats.org/officeDocument/2006/relationships/image" Target="../media/image174.png"/><Relationship Id="rId47" Type="http://schemas.openxmlformats.org/officeDocument/2006/relationships/image" Target="../media/image179.png"/><Relationship Id="rId50" Type="http://schemas.openxmlformats.org/officeDocument/2006/relationships/image" Target="../media/image182.png"/><Relationship Id="rId55" Type="http://schemas.openxmlformats.org/officeDocument/2006/relationships/image" Target="../media/image187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9" Type="http://schemas.openxmlformats.org/officeDocument/2006/relationships/image" Target="../media/image161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37" Type="http://schemas.openxmlformats.org/officeDocument/2006/relationships/image" Target="../media/image169.png"/><Relationship Id="rId40" Type="http://schemas.openxmlformats.org/officeDocument/2006/relationships/image" Target="../media/image172.png"/><Relationship Id="rId45" Type="http://schemas.openxmlformats.org/officeDocument/2006/relationships/image" Target="../media/image177.png"/><Relationship Id="rId53" Type="http://schemas.openxmlformats.org/officeDocument/2006/relationships/image" Target="../media/image185.png"/><Relationship Id="rId58" Type="http://schemas.openxmlformats.org/officeDocument/2006/relationships/image" Target="../media/image190.png"/><Relationship Id="rId5" Type="http://schemas.openxmlformats.org/officeDocument/2006/relationships/image" Target="../media/image137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Relationship Id="rId35" Type="http://schemas.openxmlformats.org/officeDocument/2006/relationships/image" Target="../media/image167.png"/><Relationship Id="rId43" Type="http://schemas.openxmlformats.org/officeDocument/2006/relationships/image" Target="../media/image175.png"/><Relationship Id="rId48" Type="http://schemas.openxmlformats.org/officeDocument/2006/relationships/image" Target="../media/image180.png"/><Relationship Id="rId56" Type="http://schemas.openxmlformats.org/officeDocument/2006/relationships/image" Target="../media/image188.png"/><Relationship Id="rId8" Type="http://schemas.openxmlformats.org/officeDocument/2006/relationships/image" Target="../media/image140.png"/><Relationship Id="rId51" Type="http://schemas.openxmlformats.org/officeDocument/2006/relationships/image" Target="../media/image183.png"/><Relationship Id="rId3" Type="http://schemas.openxmlformats.org/officeDocument/2006/relationships/image" Target="../media/image135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33" Type="http://schemas.openxmlformats.org/officeDocument/2006/relationships/image" Target="../media/image165.png"/><Relationship Id="rId38" Type="http://schemas.openxmlformats.org/officeDocument/2006/relationships/image" Target="../media/image170.png"/><Relationship Id="rId46" Type="http://schemas.openxmlformats.org/officeDocument/2006/relationships/image" Target="../media/image178.png"/><Relationship Id="rId20" Type="http://schemas.openxmlformats.org/officeDocument/2006/relationships/image" Target="../media/image152.png"/><Relationship Id="rId41" Type="http://schemas.openxmlformats.org/officeDocument/2006/relationships/image" Target="../media/image173.png"/><Relationship Id="rId54" Type="http://schemas.openxmlformats.org/officeDocument/2006/relationships/image" Target="../media/image18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8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36" Type="http://schemas.openxmlformats.org/officeDocument/2006/relationships/image" Target="../media/image168.png"/><Relationship Id="rId49" Type="http://schemas.openxmlformats.org/officeDocument/2006/relationships/image" Target="../media/image181.png"/><Relationship Id="rId57" Type="http://schemas.openxmlformats.org/officeDocument/2006/relationships/image" Target="../media/image189.png"/><Relationship Id="rId10" Type="http://schemas.openxmlformats.org/officeDocument/2006/relationships/image" Target="../media/image142.png"/><Relationship Id="rId31" Type="http://schemas.openxmlformats.org/officeDocument/2006/relationships/image" Target="../media/image163.png"/><Relationship Id="rId44" Type="http://schemas.openxmlformats.org/officeDocument/2006/relationships/image" Target="../media/image176.png"/><Relationship Id="rId52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F484C-38BD-B69D-A163-55724AA9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1" y="2046436"/>
            <a:ext cx="8327858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CA9D00B-8C5D-2CDB-42A0-A02BBD0EE0C6}"/>
              </a:ext>
            </a:extLst>
          </p:cNvPr>
          <p:cNvCxnSpPr/>
          <p:nvPr/>
        </p:nvCxnSpPr>
        <p:spPr>
          <a:xfrm>
            <a:off x="3080780" y="1225816"/>
            <a:ext cx="0" cy="219807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21D4A4D-AECE-3F24-32DA-36B6E7632846}"/>
              </a:ext>
            </a:extLst>
          </p:cNvPr>
          <p:cNvSpPr txBox="1"/>
          <p:nvPr/>
        </p:nvSpPr>
        <p:spPr>
          <a:xfrm>
            <a:off x="626533" y="1921622"/>
            <a:ext cx="22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 feet </a:t>
            </a:r>
          </a:p>
          <a:p>
            <a:pPr algn="ctr"/>
            <a:r>
              <a:rPr lang="en-GB" sz="2800" dirty="0"/>
              <a:t>and 8 inches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D59156-8F7E-F536-433E-9960F1207296}"/>
                  </a:ext>
                </a:extLst>
              </p:cNvPr>
              <p:cNvSpPr txBox="1"/>
              <p:nvPr/>
            </p:nvSpPr>
            <p:spPr>
              <a:xfrm>
                <a:off x="2210342" y="3711747"/>
                <a:ext cx="3824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foot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inches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D59156-8F7E-F536-433E-9960F120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342" y="3711747"/>
                <a:ext cx="3824654" cy="523220"/>
              </a:xfrm>
              <a:prstGeom prst="rect">
                <a:avLst/>
              </a:prstGeom>
              <a:blipFill>
                <a:blip r:embed="rId2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049DEE2-3569-6C6E-2521-51E1C28C1773}"/>
              </a:ext>
            </a:extLst>
          </p:cNvPr>
          <p:cNvSpPr txBox="1"/>
          <p:nvPr/>
        </p:nvSpPr>
        <p:spPr>
          <a:xfrm>
            <a:off x="2210342" y="4646583"/>
            <a:ext cx="498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tall is Annie in inches?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8E907-CF31-BD62-B8D3-D77469A4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635" y="563057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2743D-EA21-930C-AA51-9EC0235A514D}"/>
              </a:ext>
            </a:extLst>
          </p:cNvPr>
          <p:cNvSpPr txBox="1"/>
          <p:nvPr/>
        </p:nvSpPr>
        <p:spPr>
          <a:xfrm>
            <a:off x="5225479" y="7057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C5C1B-C707-CA00-3597-0F2412A97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167411"/>
            <a:ext cx="1796479" cy="22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2D2E6-FAB5-8B1E-17DA-2C3A81472ADF}"/>
              </a:ext>
            </a:extLst>
          </p:cNvPr>
          <p:cNvSpPr txBox="1"/>
          <p:nvPr/>
        </p:nvSpPr>
        <p:spPr>
          <a:xfrm>
            <a:off x="1284956" y="1219869"/>
            <a:ext cx="574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 feet and 8 inches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E5401-426F-0E24-5E6B-79A6FE1ECB75}"/>
                  </a:ext>
                </a:extLst>
              </p:cNvPr>
              <p:cNvSpPr txBox="1"/>
              <p:nvPr/>
            </p:nvSpPr>
            <p:spPr>
              <a:xfrm>
                <a:off x="2243915" y="334776"/>
                <a:ext cx="38246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foot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inches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E5401-426F-0E24-5E6B-79A6FE1EC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915" y="334776"/>
                <a:ext cx="3824654" cy="523220"/>
              </a:xfrm>
              <a:prstGeom prst="rect">
                <a:avLst/>
              </a:prstGeom>
              <a:blipFill>
                <a:blip r:embed="rId2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8139D6-2264-3253-8537-23DCE8A9C7FD}"/>
              </a:ext>
            </a:extLst>
          </p:cNvPr>
          <p:cNvCxnSpPr/>
          <p:nvPr/>
        </p:nvCxnSpPr>
        <p:spPr>
          <a:xfrm>
            <a:off x="2779945" y="1650200"/>
            <a:ext cx="870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31CD51-C92A-A422-70F0-F6E5F8AD7CE9}"/>
                  </a:ext>
                </a:extLst>
              </p:cNvPr>
              <p:cNvSpPr txBox="1"/>
              <p:nvPr/>
            </p:nvSpPr>
            <p:spPr>
              <a:xfrm>
                <a:off x="2671508" y="2184903"/>
                <a:ext cx="29694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foot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inches</a:t>
                </a:r>
              </a:p>
              <a:p>
                <a:pPr algn="ctr"/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31CD51-C92A-A422-70F0-F6E5F8AD7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08" y="2184903"/>
                <a:ext cx="2969465" cy="954107"/>
              </a:xfrm>
              <a:prstGeom prst="rect">
                <a:avLst/>
              </a:prstGeom>
              <a:blipFill>
                <a:blip r:embed="rId3"/>
                <a:stretch>
                  <a:fillRect l="-2128" t="-5195" r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BDB4BB-DF93-377D-0EAA-763D67429D20}"/>
                  </a:ext>
                </a:extLst>
              </p:cNvPr>
              <p:cNvSpPr txBox="1"/>
              <p:nvPr/>
            </p:nvSpPr>
            <p:spPr>
              <a:xfrm>
                <a:off x="5748678" y="2758277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BDB4BB-DF93-377D-0EAA-763D6742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78" y="2758277"/>
                <a:ext cx="800100" cy="523220"/>
              </a:xfrm>
              <a:prstGeom prst="rect">
                <a:avLst/>
              </a:prstGeom>
              <a:blipFill>
                <a:blip r:embed="rId4"/>
                <a:stretch>
                  <a:fillRect t="-9302" r="-312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C4246C22-5204-699B-F341-BD4A4BFD2D60}"/>
              </a:ext>
            </a:extLst>
          </p:cNvPr>
          <p:cNvCxnSpPr/>
          <p:nvPr/>
        </p:nvCxnSpPr>
        <p:spPr>
          <a:xfrm>
            <a:off x="5521539" y="2440157"/>
            <a:ext cx="14653" cy="1161532"/>
          </a:xfrm>
          <a:prstGeom prst="curvedConnector3">
            <a:avLst>
              <a:gd name="adj1" fmla="val 166009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00F358-EDB5-35F1-B15B-4B02521C7D30}"/>
                  </a:ext>
                </a:extLst>
              </p:cNvPr>
              <p:cNvSpPr/>
              <p:nvPr/>
            </p:nvSpPr>
            <p:spPr>
              <a:xfrm>
                <a:off x="2671508" y="3252601"/>
                <a:ext cx="2833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dirty="0"/>
                  <a:t>5 feet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60 inches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00F358-EDB5-35F1-B15B-4B02521C7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08" y="3252601"/>
                <a:ext cx="2833211" cy="523220"/>
              </a:xfrm>
              <a:prstGeom prst="rect">
                <a:avLst/>
              </a:prstGeom>
              <a:blipFill>
                <a:blip r:embed="rId5"/>
                <a:stretch>
                  <a:fillRect l="-4018" t="-11905" r="-401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FAF5C8-7C2A-E702-CFFB-052F947593C7}"/>
                  </a:ext>
                </a:extLst>
              </p:cNvPr>
              <p:cNvSpPr txBox="1"/>
              <p:nvPr/>
            </p:nvSpPr>
            <p:spPr>
              <a:xfrm>
                <a:off x="1719011" y="2726021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FAF5C8-7C2A-E702-CFFB-052F94759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011" y="2726021"/>
                <a:ext cx="800100" cy="523220"/>
              </a:xfrm>
              <a:prstGeom prst="rect">
                <a:avLst/>
              </a:prstGeom>
              <a:blipFill>
                <a:blip r:embed="rId6"/>
                <a:stretch>
                  <a:fillRect l="-1563" t="-11905" r="-312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D0ABB14-19B6-9F1A-EBEA-02C3A4ECA2D0}"/>
              </a:ext>
            </a:extLst>
          </p:cNvPr>
          <p:cNvCxnSpPr>
            <a:cxnSpLocks/>
          </p:cNvCxnSpPr>
          <p:nvPr/>
        </p:nvCxnSpPr>
        <p:spPr>
          <a:xfrm flipH="1">
            <a:off x="2656855" y="2440157"/>
            <a:ext cx="14653" cy="1161532"/>
          </a:xfrm>
          <a:prstGeom prst="curvedConnector3">
            <a:avLst>
              <a:gd name="adj1" fmla="val 166009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BEFFD9-5DDA-6A67-7FAE-417615394A59}"/>
              </a:ext>
            </a:extLst>
          </p:cNvPr>
          <p:cNvSpPr txBox="1"/>
          <p:nvPr/>
        </p:nvSpPr>
        <p:spPr>
          <a:xfrm>
            <a:off x="325998" y="4305099"/>
            <a:ext cx="574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60 inches and 8 inches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82C2C-E9F0-56F0-FC1A-641CBC1C7475}"/>
                  </a:ext>
                </a:extLst>
              </p:cNvPr>
              <p:cNvSpPr txBox="1"/>
              <p:nvPr/>
            </p:nvSpPr>
            <p:spPr>
              <a:xfrm>
                <a:off x="4607460" y="4311940"/>
                <a:ext cx="2282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68 inches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82C2C-E9F0-56F0-FC1A-641CBC1C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60" y="4311940"/>
                <a:ext cx="2282436" cy="523220"/>
              </a:xfrm>
              <a:prstGeom prst="rect">
                <a:avLst/>
              </a:prstGeom>
              <a:blipFill>
                <a:blip r:embed="rId7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822E120-8634-6037-C8C2-5C40FBB16D0D}"/>
              </a:ext>
            </a:extLst>
          </p:cNvPr>
          <p:cNvSpPr txBox="1"/>
          <p:nvPr/>
        </p:nvSpPr>
        <p:spPr>
          <a:xfrm>
            <a:off x="1199287" y="5024188"/>
            <a:ext cx="752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Approximately, how tall is Annie in cm?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04771E-5FAD-EFCB-71E9-171E610B9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069" y="563057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A4E89B-E198-2BD0-94F8-B3260B0EE4E0}"/>
              </a:ext>
            </a:extLst>
          </p:cNvPr>
          <p:cNvSpPr txBox="1"/>
          <p:nvPr/>
        </p:nvSpPr>
        <p:spPr>
          <a:xfrm>
            <a:off x="5445913" y="7057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29283-1A1F-0B48-C0F3-0DB06FCF133B}"/>
                  </a:ext>
                </a:extLst>
              </p:cNvPr>
              <p:cNvSpPr txBox="1"/>
              <p:nvPr/>
            </p:nvSpPr>
            <p:spPr>
              <a:xfrm>
                <a:off x="2908367" y="5697342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 inch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2.5 cm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429283-1A1F-0B48-C0F3-0DB06FCF1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67" y="5697342"/>
                <a:ext cx="3408538" cy="523220"/>
              </a:xfrm>
              <a:prstGeom prst="rect">
                <a:avLst/>
              </a:prstGeom>
              <a:blipFill>
                <a:blip r:embed="rId9"/>
                <a:stretch>
                  <a:fillRect l="-370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5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8E08D7-108D-A4B8-5BA7-E3758F484F79}"/>
                  </a:ext>
                </a:extLst>
              </p:cNvPr>
              <p:cNvSpPr txBox="1"/>
              <p:nvPr/>
            </p:nvSpPr>
            <p:spPr>
              <a:xfrm>
                <a:off x="2345791" y="566196"/>
                <a:ext cx="38246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 foot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inches</a:t>
                </a:r>
              </a:p>
              <a:p>
                <a:pPr algn="ctr"/>
                <a:r>
                  <a:rPr lang="en-GB" sz="2800" dirty="0"/>
                  <a:t>1 inch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2.5 cm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8E08D7-108D-A4B8-5BA7-E3758F48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791" y="566196"/>
                <a:ext cx="3824654" cy="954107"/>
              </a:xfrm>
              <a:prstGeom prst="rect">
                <a:avLst/>
              </a:prstGeom>
              <a:blipFill>
                <a:blip r:embed="rId2"/>
                <a:stretch>
                  <a:fillRect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FAD100-B74E-52D3-733C-6A48AC7FA313}"/>
              </a:ext>
            </a:extLst>
          </p:cNvPr>
          <p:cNvSpPr txBox="1"/>
          <p:nvPr/>
        </p:nvSpPr>
        <p:spPr>
          <a:xfrm>
            <a:off x="3057968" y="1997356"/>
            <a:ext cx="22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68 inches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330FA5-DD80-12D1-8B4B-F3DF9D5CF77D}"/>
              </a:ext>
            </a:extLst>
          </p:cNvPr>
          <p:cNvSpPr/>
          <p:nvPr/>
        </p:nvSpPr>
        <p:spPr>
          <a:xfrm>
            <a:off x="2967963" y="1043250"/>
            <a:ext cx="2611316" cy="477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857633-0E30-84BF-DC2C-05B12B3290E6}"/>
                  </a:ext>
                </a:extLst>
              </p:cNvPr>
              <p:cNvSpPr txBox="1"/>
              <p:nvPr/>
            </p:nvSpPr>
            <p:spPr>
              <a:xfrm>
                <a:off x="2727425" y="2655102"/>
                <a:ext cx="22824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68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2.5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857633-0E30-84BF-DC2C-05B12B329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25" y="2655102"/>
                <a:ext cx="2282436" cy="523220"/>
              </a:xfrm>
              <a:prstGeom prst="rect">
                <a:avLst/>
              </a:prstGeom>
              <a:blipFill>
                <a:blip r:embed="rId3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D6B2172-DA2C-C7D4-2AE3-B5279A7D49EB}"/>
              </a:ext>
            </a:extLst>
          </p:cNvPr>
          <p:cNvSpPr/>
          <p:nvPr/>
        </p:nvSpPr>
        <p:spPr>
          <a:xfrm>
            <a:off x="2628927" y="3811489"/>
            <a:ext cx="1424354" cy="4747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F293F-6726-9332-85E3-1B94F6CA315C}"/>
              </a:ext>
            </a:extLst>
          </p:cNvPr>
          <p:cNvSpPr/>
          <p:nvPr/>
        </p:nvSpPr>
        <p:spPr>
          <a:xfrm>
            <a:off x="4053281" y="3811489"/>
            <a:ext cx="1424354" cy="4747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2BABA-687D-BBE6-C367-9ECBC6AF15CC}"/>
              </a:ext>
            </a:extLst>
          </p:cNvPr>
          <p:cNvSpPr/>
          <p:nvPr/>
        </p:nvSpPr>
        <p:spPr>
          <a:xfrm>
            <a:off x="5477635" y="3811489"/>
            <a:ext cx="769561" cy="4747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A9EE7-B831-07E8-9B6A-590CB17EA823}"/>
              </a:ext>
            </a:extLst>
          </p:cNvPr>
          <p:cNvSpPr txBox="1"/>
          <p:nvPr/>
        </p:nvSpPr>
        <p:spPr>
          <a:xfrm>
            <a:off x="4053281" y="2655102"/>
            <a:ext cx="22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170 cm</a:t>
            </a:r>
          </a:p>
        </p:txBody>
      </p:sp>
    </p:spTree>
    <p:extLst>
      <p:ext uri="{BB962C8B-B14F-4D97-AF65-F5344CB8AC3E}">
        <p14:creationId xmlns:p14="http://schemas.microsoft.com/office/powerpoint/2010/main" val="32944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46428A-1A8E-D625-5DB9-6F0371A945AD}"/>
              </a:ext>
            </a:extLst>
          </p:cNvPr>
          <p:cNvSpPr txBox="1">
            <a:spLocks/>
          </p:cNvSpPr>
          <p:nvPr/>
        </p:nvSpPr>
        <p:spPr>
          <a:xfrm>
            <a:off x="982555" y="2277125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3 – 5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3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EB0E5B-163C-F23A-3870-453E70E1E250}"/>
                  </a:ext>
                </a:extLst>
              </p:cNvPr>
              <p:cNvSpPr txBox="1"/>
              <p:nvPr/>
            </p:nvSpPr>
            <p:spPr>
              <a:xfrm>
                <a:off x="2757387" y="378912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pound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 ounces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EB0E5B-163C-F23A-3870-453E70E1E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387" y="378912"/>
                <a:ext cx="3408538" cy="523220"/>
              </a:xfrm>
              <a:prstGeom prst="rect">
                <a:avLst/>
              </a:prstGeom>
              <a:blipFill>
                <a:blip r:embed="rId2"/>
                <a:stretch>
                  <a:fillRect l="-370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8F76CC-9425-0FCD-92E6-CA28D769E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74111"/>
              </p:ext>
            </p:extLst>
          </p:nvPr>
        </p:nvGraphicFramePr>
        <p:xfrm>
          <a:off x="2409257" y="946268"/>
          <a:ext cx="3756668" cy="3889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334">
                  <a:extLst>
                    <a:ext uri="{9D8B030D-6E8A-4147-A177-3AD203B41FA5}">
                      <a16:colId xmlns:a16="http://schemas.microsoft.com/office/drawing/2014/main" val="2463286628"/>
                    </a:ext>
                  </a:extLst>
                </a:gridCol>
                <a:gridCol w="1878334">
                  <a:extLst>
                    <a:ext uri="{9D8B030D-6E8A-4147-A177-3AD203B41FA5}">
                      <a16:colId xmlns:a16="http://schemas.microsoft.com/office/drawing/2014/main" val="491281298"/>
                    </a:ext>
                  </a:extLst>
                </a:gridCol>
              </a:tblGrid>
              <a:tr h="63715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Pounds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Ounces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84834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56993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75670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24890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71195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224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07326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76988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E8F244-DE55-339D-3696-5E876183353D}"/>
              </a:ext>
            </a:extLst>
          </p:cNvPr>
          <p:cNvSpPr/>
          <p:nvPr/>
        </p:nvSpPr>
        <p:spPr>
          <a:xfrm>
            <a:off x="3059253" y="4321752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AA95BF-AA06-18C2-C5A8-3203AAB96BA5}"/>
              </a:ext>
            </a:extLst>
          </p:cNvPr>
          <p:cNvSpPr/>
          <p:nvPr/>
        </p:nvSpPr>
        <p:spPr>
          <a:xfrm>
            <a:off x="3086520" y="2698712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6A3C85-32CD-F34A-764E-0F6EBB5C897B}"/>
              </a:ext>
            </a:extLst>
          </p:cNvPr>
          <p:cNvSpPr/>
          <p:nvPr/>
        </p:nvSpPr>
        <p:spPr>
          <a:xfrm>
            <a:off x="4902257" y="3240242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E37D88-4EDF-BC50-25FC-9E4A549114A3}"/>
              </a:ext>
            </a:extLst>
          </p:cNvPr>
          <p:cNvSpPr/>
          <p:nvPr/>
        </p:nvSpPr>
        <p:spPr>
          <a:xfrm>
            <a:off x="4902257" y="3780722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79D87-5A8C-053A-637F-E45013F2D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875" y="5170900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AA9180-5863-C047-C76E-A7F76ECCD35D}"/>
              </a:ext>
            </a:extLst>
          </p:cNvPr>
          <p:cNvSpPr txBox="1"/>
          <p:nvPr/>
        </p:nvSpPr>
        <p:spPr>
          <a:xfrm>
            <a:off x="5517719" y="53135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062FBE-8655-CC1F-DBD5-6E147C345B8B}"/>
                  </a:ext>
                </a:extLst>
              </p:cNvPr>
              <p:cNvSpPr txBox="1"/>
              <p:nvPr/>
            </p:nvSpPr>
            <p:spPr>
              <a:xfrm>
                <a:off x="2674581" y="4888132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14 pounds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 stone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062FBE-8655-CC1F-DBD5-6E147C345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581" y="4888132"/>
                <a:ext cx="3408538" cy="523220"/>
              </a:xfrm>
              <a:prstGeom prst="rect">
                <a:avLst/>
              </a:prstGeom>
              <a:blipFill>
                <a:blip r:embed="rId4"/>
                <a:stretch>
                  <a:fillRect l="-3704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3E4479-A3D3-36B7-407C-FF39ED6DF386}"/>
                  </a:ext>
                </a:extLst>
              </p:cNvPr>
              <p:cNvSpPr txBox="1"/>
              <p:nvPr/>
            </p:nvSpPr>
            <p:spPr>
              <a:xfrm>
                <a:off x="6597796" y="2198160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3E4479-A3D3-36B7-407C-FF39ED6DF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796" y="2198160"/>
                <a:ext cx="800100" cy="523220"/>
              </a:xfrm>
              <a:prstGeom prst="rect">
                <a:avLst/>
              </a:prstGeom>
              <a:blipFill>
                <a:blip r:embed="rId5"/>
                <a:stretch>
                  <a:fillRect l="-1563" t="-11905" r="-312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Left Arrow 59">
            <a:extLst>
              <a:ext uri="{FF2B5EF4-FFF2-40B4-BE49-F238E27FC236}">
                <a16:creationId xmlns:a16="http://schemas.microsoft.com/office/drawing/2014/main" id="{08E4B904-4D71-73C2-26B8-8D0D7F7116F9}"/>
              </a:ext>
            </a:extLst>
          </p:cNvPr>
          <p:cNvSpPr/>
          <p:nvPr/>
        </p:nvSpPr>
        <p:spPr>
          <a:xfrm>
            <a:off x="6248908" y="1802674"/>
            <a:ext cx="348887" cy="1166304"/>
          </a:xfrm>
          <a:prstGeom prst="rightBracket">
            <a:avLst>
              <a:gd name="adj" fmla="val 194839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5FE3FA-E45D-4C0F-5863-3094BD794A6E}"/>
                  </a:ext>
                </a:extLst>
              </p:cNvPr>
              <p:cNvSpPr txBox="1"/>
              <p:nvPr/>
            </p:nvSpPr>
            <p:spPr>
              <a:xfrm>
                <a:off x="1270526" y="2164204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5FE3FA-E45D-4C0F-5863-3094BD794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526" y="2164204"/>
                <a:ext cx="800100" cy="523220"/>
              </a:xfrm>
              <a:prstGeom prst="rect">
                <a:avLst/>
              </a:prstGeom>
              <a:blipFill>
                <a:blip r:embed="rId6"/>
                <a:stretch>
                  <a:fillRect t="-11905" r="-307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Right Arrow 61">
            <a:extLst>
              <a:ext uri="{FF2B5EF4-FFF2-40B4-BE49-F238E27FC236}">
                <a16:creationId xmlns:a16="http://schemas.microsoft.com/office/drawing/2014/main" id="{6D15C5C1-3D4E-EE13-92F8-339AEFF222D1}"/>
              </a:ext>
            </a:extLst>
          </p:cNvPr>
          <p:cNvSpPr/>
          <p:nvPr/>
        </p:nvSpPr>
        <p:spPr>
          <a:xfrm flipH="1">
            <a:off x="1976023" y="1802675"/>
            <a:ext cx="350249" cy="1166304"/>
          </a:xfrm>
          <a:prstGeom prst="rightBracket">
            <a:avLst>
              <a:gd name="adj" fmla="val 175291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9" grpId="1"/>
      <p:bldP spid="10" grpId="0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98CCE-8E68-17CB-9364-3176776BA779}"/>
              </a:ext>
            </a:extLst>
          </p:cNvPr>
          <p:cNvSpPr txBox="1"/>
          <p:nvPr/>
        </p:nvSpPr>
        <p:spPr>
          <a:xfrm>
            <a:off x="582930" y="457200"/>
            <a:ext cx="697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school buys 25 gallons of water as it’s expected to be a hot day for Sports Day.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CBBB79-64D4-B99E-1AAE-7E3358EB34B8}"/>
                  </a:ext>
                </a:extLst>
              </p:cNvPr>
              <p:cNvSpPr txBox="1"/>
              <p:nvPr/>
            </p:nvSpPr>
            <p:spPr>
              <a:xfrm>
                <a:off x="582929" y="1274967"/>
                <a:ext cx="7482478" cy="10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Key Stage 1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the water and Key Stage 2 have the rest.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CBBB79-64D4-B99E-1AAE-7E3358EB3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9" y="1274967"/>
                <a:ext cx="7482478" cy="1042017"/>
              </a:xfrm>
              <a:prstGeom prst="rect">
                <a:avLst/>
              </a:prstGeom>
              <a:blipFill>
                <a:blip r:embed="rId2"/>
                <a:stretch>
                  <a:fillRect l="-1356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A7AA6E8-6DF1-C797-26B6-C59C5BA30391}"/>
              </a:ext>
            </a:extLst>
          </p:cNvPr>
          <p:cNvSpPr txBox="1"/>
          <p:nvPr/>
        </p:nvSpPr>
        <p:spPr>
          <a:xfrm>
            <a:off x="582928" y="2228388"/>
            <a:ext cx="697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pints of water does Key Stage 2 have?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7A106-E6D2-F05F-8976-E0CB1861A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970" y="5217498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9AE42-DC23-27F8-6B97-EF409A316FFC}"/>
              </a:ext>
            </a:extLst>
          </p:cNvPr>
          <p:cNvSpPr txBox="1"/>
          <p:nvPr/>
        </p:nvSpPr>
        <p:spPr>
          <a:xfrm>
            <a:off x="5405778" y="536018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91AF26-276C-EECE-8DB1-98FBEE59F051}"/>
                  </a:ext>
                </a:extLst>
              </p:cNvPr>
              <p:cNvSpPr txBox="1"/>
              <p:nvPr/>
            </p:nvSpPr>
            <p:spPr>
              <a:xfrm>
                <a:off x="3288245" y="2706652"/>
                <a:ext cx="613956" cy="672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91AF26-276C-EECE-8DB1-98FBEE59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245" y="2706652"/>
                <a:ext cx="613956" cy="672685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1AE917-8F88-997C-0510-0EFC0BA04422}"/>
              </a:ext>
            </a:extLst>
          </p:cNvPr>
          <p:cNvSpPr txBox="1"/>
          <p:nvPr/>
        </p:nvSpPr>
        <p:spPr>
          <a:xfrm>
            <a:off x="3443692" y="2792488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of 25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812D95-BB92-B3CA-8EA2-103D7FD6A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13265"/>
              </p:ext>
            </p:extLst>
          </p:nvPr>
        </p:nvGraphicFramePr>
        <p:xfrm>
          <a:off x="2667331" y="4332002"/>
          <a:ext cx="28067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51">
                  <a:extLst>
                    <a:ext uri="{9D8B030D-6E8A-4147-A177-3AD203B41FA5}">
                      <a16:colId xmlns:a16="http://schemas.microsoft.com/office/drawing/2014/main" val="3951307595"/>
                    </a:ext>
                  </a:extLst>
                </a:gridCol>
                <a:gridCol w="561351">
                  <a:extLst>
                    <a:ext uri="{9D8B030D-6E8A-4147-A177-3AD203B41FA5}">
                      <a16:colId xmlns:a16="http://schemas.microsoft.com/office/drawing/2014/main" val="2598496223"/>
                    </a:ext>
                  </a:extLst>
                </a:gridCol>
                <a:gridCol w="561351">
                  <a:extLst>
                    <a:ext uri="{9D8B030D-6E8A-4147-A177-3AD203B41FA5}">
                      <a16:colId xmlns:a16="http://schemas.microsoft.com/office/drawing/2014/main" val="218255542"/>
                    </a:ext>
                  </a:extLst>
                </a:gridCol>
                <a:gridCol w="561351">
                  <a:extLst>
                    <a:ext uri="{9D8B030D-6E8A-4147-A177-3AD203B41FA5}">
                      <a16:colId xmlns:a16="http://schemas.microsoft.com/office/drawing/2014/main" val="4050799127"/>
                    </a:ext>
                  </a:extLst>
                </a:gridCol>
                <a:gridCol w="561351">
                  <a:extLst>
                    <a:ext uri="{9D8B030D-6E8A-4147-A177-3AD203B41FA5}">
                      <a16:colId xmlns:a16="http://schemas.microsoft.com/office/drawing/2014/main" val="352458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05794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4D2BCCA3-04F5-D379-F4FF-D066DD440426}"/>
              </a:ext>
            </a:extLst>
          </p:cNvPr>
          <p:cNvSpPr/>
          <p:nvPr/>
        </p:nvSpPr>
        <p:spPr>
          <a:xfrm rot="16200000">
            <a:off x="3887828" y="2702200"/>
            <a:ext cx="365760" cy="28067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7F344-FB49-29B9-37DB-8580DA88D2A0}"/>
              </a:ext>
            </a:extLst>
          </p:cNvPr>
          <p:cNvSpPr txBox="1"/>
          <p:nvPr/>
        </p:nvSpPr>
        <p:spPr>
          <a:xfrm>
            <a:off x="3792034" y="3438871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25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23AD5B5-2FB5-2C93-DC01-84225FC372AA}"/>
              </a:ext>
            </a:extLst>
          </p:cNvPr>
          <p:cNvSpPr/>
          <p:nvPr/>
        </p:nvSpPr>
        <p:spPr>
          <a:xfrm rot="5400000">
            <a:off x="3313881" y="4122113"/>
            <a:ext cx="365760" cy="165481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0F620E-2D51-163C-2CC9-A27066EA3652}"/>
              </a:ext>
            </a:extLst>
          </p:cNvPr>
          <p:cNvSpPr txBox="1"/>
          <p:nvPr/>
        </p:nvSpPr>
        <p:spPr>
          <a:xfrm>
            <a:off x="3315272" y="5108388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564786-8CAA-148E-53AE-168CD9F1F5F7}"/>
                  </a:ext>
                </a:extLst>
              </p:cNvPr>
              <p:cNvSpPr txBox="1"/>
              <p:nvPr/>
            </p:nvSpPr>
            <p:spPr>
              <a:xfrm>
                <a:off x="4324168" y="2781384"/>
                <a:ext cx="1254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564786-8CAA-148E-53AE-168CD9F1F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68" y="2781384"/>
                <a:ext cx="1254035" cy="523220"/>
              </a:xfrm>
              <a:prstGeom prst="rect">
                <a:avLst/>
              </a:prstGeom>
              <a:blipFill>
                <a:blip r:embed="rId5"/>
                <a:stretch>
                  <a:fillRect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5AB5140-CA8C-069A-5011-D3D3E6FD259E}"/>
              </a:ext>
            </a:extLst>
          </p:cNvPr>
          <p:cNvSpPr txBox="1"/>
          <p:nvPr/>
        </p:nvSpPr>
        <p:spPr>
          <a:xfrm>
            <a:off x="2356031" y="4236802"/>
            <a:ext cx="18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gallons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FC4CE1-76BD-A342-AD9B-235B7BA995FC}"/>
              </a:ext>
            </a:extLst>
          </p:cNvPr>
          <p:cNvCxnSpPr>
            <a:cxnSpLocks/>
          </p:cNvCxnSpPr>
          <p:nvPr/>
        </p:nvCxnSpPr>
        <p:spPr>
          <a:xfrm flipV="1">
            <a:off x="2055485" y="2682744"/>
            <a:ext cx="613869" cy="7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DBAB8F-C4D0-2660-F41A-21D37CB721B1}"/>
                  </a:ext>
                </a:extLst>
              </p:cNvPr>
              <p:cNvSpPr txBox="1"/>
              <p:nvPr/>
            </p:nvSpPr>
            <p:spPr>
              <a:xfrm>
                <a:off x="2745962" y="4970373"/>
                <a:ext cx="3040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gallon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 pints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DBAB8F-C4D0-2660-F41A-21D37CB72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962" y="4970373"/>
                <a:ext cx="3040070" cy="523220"/>
              </a:xfrm>
              <a:prstGeom prst="rect">
                <a:avLst/>
              </a:prstGeom>
              <a:blipFill>
                <a:blip r:embed="rId6"/>
                <a:stretch>
                  <a:fillRect l="-416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68121E-E505-CDA2-9B77-B8BCCE39DBA8}"/>
                  </a:ext>
                </a:extLst>
              </p:cNvPr>
              <p:cNvSpPr txBox="1"/>
              <p:nvPr/>
            </p:nvSpPr>
            <p:spPr>
              <a:xfrm>
                <a:off x="3885743" y="4236802"/>
                <a:ext cx="3040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120 pints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68121E-E505-CDA2-9B77-B8BCCE39D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43" y="4236802"/>
                <a:ext cx="3040070" cy="523220"/>
              </a:xfrm>
              <a:prstGeom prst="rect">
                <a:avLst/>
              </a:prstGeom>
              <a:blipFill>
                <a:blip r:embed="rId7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6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  <p:bldP spid="6" grpId="1"/>
      <p:bldP spid="7" grpId="0"/>
      <p:bldP spid="8" grpId="0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C09C7D-9300-0CD5-7A16-EFEF3BF5A249}"/>
              </a:ext>
            </a:extLst>
          </p:cNvPr>
          <p:cNvSpPr txBox="1">
            <a:spLocks/>
          </p:cNvSpPr>
          <p:nvPr/>
        </p:nvSpPr>
        <p:spPr>
          <a:xfrm>
            <a:off x="982555" y="2326112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15B6AA-EA7C-1ADD-E3C8-86BA6A44B6EA}"/>
                  </a:ext>
                </a:extLst>
              </p:cNvPr>
              <p:cNvSpPr txBox="1"/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Circle the most appropriate unit.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Length can be measured in tonnes / kg / mm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Mass can be measured in tonnes / km / ml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Capacity can be measured in cl / m / cm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conversions.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200 ml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l              85 cm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mm            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20 ml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l              85 cm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m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15B6AA-EA7C-1ADD-E3C8-86BA6A44B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blipFill>
                <a:blip r:embed="rId2"/>
                <a:stretch>
                  <a:fillRect l="-1616" t="-1205" r="-138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0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EEC3D3-C657-E96D-E226-BB0ABE83DF3B}"/>
                  </a:ext>
                </a:extLst>
              </p:cNvPr>
              <p:cNvSpPr txBox="1"/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Circle the most appropriate unit.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Length can be measured in tonnes / kg / mm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Mass can be measured in tonnes / km / ml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Capacity can be measured in cl / m / cm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conversions.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200 ml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l              85 cm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mm            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20 ml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l              85 cm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m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EEC3D3-C657-E96D-E226-BB0ABE83D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089"/>
                <a:ext cx="7846871" cy="5262979"/>
              </a:xfrm>
              <a:prstGeom prst="rect">
                <a:avLst/>
              </a:prstGeom>
              <a:blipFill>
                <a:blip r:embed="rId2"/>
                <a:stretch>
                  <a:fillRect l="-1616" t="-1205" r="-138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E03CAC-F3C5-8FE9-AAB6-5998410FE3FF}"/>
              </a:ext>
            </a:extLst>
          </p:cNvPr>
          <p:cNvSpPr txBox="1"/>
          <p:nvPr/>
        </p:nvSpPr>
        <p:spPr>
          <a:xfrm>
            <a:off x="2937023" y="4789453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0.2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57DBF-432B-B66F-7374-6DE1CCF1A842}"/>
              </a:ext>
            </a:extLst>
          </p:cNvPr>
          <p:cNvSpPr/>
          <p:nvPr/>
        </p:nvSpPr>
        <p:spPr>
          <a:xfrm>
            <a:off x="7004295" y="1334971"/>
            <a:ext cx="638597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3517CA-3773-A88F-D0DF-B2F1B18E7FBC}"/>
              </a:ext>
            </a:extLst>
          </p:cNvPr>
          <p:cNvSpPr/>
          <p:nvPr/>
        </p:nvSpPr>
        <p:spPr>
          <a:xfrm>
            <a:off x="4856512" y="2171892"/>
            <a:ext cx="1047899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E4235A-B523-E0FE-F86D-BC3226843C17}"/>
              </a:ext>
            </a:extLst>
          </p:cNvPr>
          <p:cNvSpPr/>
          <p:nvPr/>
        </p:nvSpPr>
        <p:spPr>
          <a:xfrm>
            <a:off x="5316583" y="3016624"/>
            <a:ext cx="330184" cy="69233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FB44B-4F84-F745-0910-5901581A6612}"/>
              </a:ext>
            </a:extLst>
          </p:cNvPr>
          <p:cNvSpPr txBox="1"/>
          <p:nvPr/>
        </p:nvSpPr>
        <p:spPr>
          <a:xfrm>
            <a:off x="2828481" y="5231512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0.02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BD10-EAEA-0EE5-1D68-A25FBA9CD925}"/>
              </a:ext>
            </a:extLst>
          </p:cNvPr>
          <p:cNvSpPr txBox="1"/>
          <p:nvPr/>
        </p:nvSpPr>
        <p:spPr>
          <a:xfrm>
            <a:off x="6458191" y="4789453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850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0510F-1891-D762-8064-67A33ED1B7F3}"/>
              </a:ext>
            </a:extLst>
          </p:cNvPr>
          <p:cNvSpPr txBox="1"/>
          <p:nvPr/>
        </p:nvSpPr>
        <p:spPr>
          <a:xfrm>
            <a:off x="6398205" y="5231512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0.85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21749-C53B-12CA-FFF8-65384316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20" y="1130852"/>
            <a:ext cx="1702454" cy="2352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54AF1-F740-5248-88BE-F104B7CA1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2" y="2404826"/>
            <a:ext cx="2028825" cy="22479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B6BD9D-70D0-E92F-AC4D-642CFE492033}"/>
              </a:ext>
            </a:extLst>
          </p:cNvPr>
          <p:cNvCxnSpPr/>
          <p:nvPr/>
        </p:nvCxnSpPr>
        <p:spPr>
          <a:xfrm>
            <a:off x="2878628" y="1285523"/>
            <a:ext cx="0" cy="219807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DC37AC-B3FD-CFCA-0D35-B2DFDE2AF472}"/>
              </a:ext>
            </a:extLst>
          </p:cNvPr>
          <p:cNvSpPr txBox="1"/>
          <p:nvPr/>
        </p:nvSpPr>
        <p:spPr>
          <a:xfrm>
            <a:off x="333833" y="2139591"/>
            <a:ext cx="306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Feet and inches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1FBCC-B4B4-D64C-18D0-2B73EDD9DE3A}"/>
              </a:ext>
            </a:extLst>
          </p:cNvPr>
          <p:cNvSpPr txBox="1"/>
          <p:nvPr/>
        </p:nvSpPr>
        <p:spPr>
          <a:xfrm>
            <a:off x="2549701" y="3923728"/>
            <a:ext cx="344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Pounds and ounces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5253D-5F45-E102-D2AF-86803C946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20" y="2160750"/>
            <a:ext cx="560944" cy="792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00E111-823A-2697-BFED-D2108F233A21}"/>
              </a:ext>
            </a:extLst>
          </p:cNvPr>
          <p:cNvSpPr txBox="1"/>
          <p:nvPr/>
        </p:nvSpPr>
        <p:spPr>
          <a:xfrm>
            <a:off x="287087" y="2430004"/>
            <a:ext cx="120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2F90E6-BF02-3728-C75A-320A81CF283C}"/>
                  </a:ext>
                </a:extLst>
              </p:cNvPr>
              <p:cNvSpPr txBox="1"/>
              <p:nvPr/>
            </p:nvSpPr>
            <p:spPr>
              <a:xfrm>
                <a:off x="3439921" y="4917961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 inches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foot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2F90E6-BF02-3728-C75A-320A81CF2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921" y="4917961"/>
                <a:ext cx="3408538" cy="523220"/>
              </a:xfrm>
              <a:prstGeom prst="rect">
                <a:avLst/>
              </a:prstGeom>
              <a:blipFill>
                <a:blip r:embed="rId5"/>
                <a:stretch>
                  <a:fillRect l="-370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5A0B83-6ACD-45B5-6FEF-E631762AF2C7}"/>
                  </a:ext>
                </a:extLst>
              </p:cNvPr>
              <p:cNvSpPr txBox="1"/>
              <p:nvPr/>
            </p:nvSpPr>
            <p:spPr>
              <a:xfrm>
                <a:off x="3444650" y="5424278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 inch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2.5 cm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5A0B83-6ACD-45B5-6FEF-E631762AF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50" y="5424278"/>
                <a:ext cx="3408538" cy="523220"/>
              </a:xfrm>
              <a:prstGeom prst="rect">
                <a:avLst/>
              </a:prstGeom>
              <a:blipFill>
                <a:blip r:embed="rId6"/>
                <a:stretch>
                  <a:fillRect l="-3717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51651C-DC97-7F81-7E24-9AD62D49B1B6}"/>
                  </a:ext>
                </a:extLst>
              </p:cNvPr>
              <p:cNvSpPr txBox="1"/>
              <p:nvPr/>
            </p:nvSpPr>
            <p:spPr>
              <a:xfrm>
                <a:off x="4342959" y="360687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16 ounces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pound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51651C-DC97-7F81-7E24-9AD62D49B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959" y="360687"/>
                <a:ext cx="3408538" cy="523220"/>
              </a:xfrm>
              <a:prstGeom prst="rect">
                <a:avLst/>
              </a:prstGeom>
              <a:blipFill>
                <a:blip r:embed="rId7"/>
                <a:stretch>
                  <a:fillRect l="-333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A6D05F-B2EF-FA2F-FBF3-4B9179EE4199}"/>
                  </a:ext>
                </a:extLst>
              </p:cNvPr>
              <p:cNvSpPr txBox="1"/>
              <p:nvPr/>
            </p:nvSpPr>
            <p:spPr>
              <a:xfrm>
                <a:off x="4342959" y="925451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14 pounds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stone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A6D05F-B2EF-FA2F-FBF3-4B9179EE4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959" y="925451"/>
                <a:ext cx="3408538" cy="523220"/>
              </a:xfrm>
              <a:prstGeom prst="rect">
                <a:avLst/>
              </a:prstGeom>
              <a:blipFill>
                <a:blip r:embed="rId8"/>
                <a:stretch>
                  <a:fillRect l="-333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9513CD-C8DA-3DB4-7548-92CF0D0BBB92}"/>
                  </a:ext>
                </a:extLst>
              </p:cNvPr>
              <p:cNvSpPr txBox="1"/>
              <p:nvPr/>
            </p:nvSpPr>
            <p:spPr>
              <a:xfrm>
                <a:off x="287087" y="3024626"/>
                <a:ext cx="3040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8 pints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 gallon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9513CD-C8DA-3DB4-7548-92CF0D0BB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7" y="3024626"/>
                <a:ext cx="3040070" cy="523220"/>
              </a:xfrm>
              <a:prstGeom prst="rect">
                <a:avLst/>
              </a:prstGeom>
              <a:blipFill>
                <a:blip r:embed="rId9"/>
                <a:stretch>
                  <a:fillRect l="-4149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6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00868 0.4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20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4775 -0.4902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1B052-5F66-A721-7DF9-4A429D8716CC}"/>
              </a:ext>
            </a:extLst>
          </p:cNvPr>
          <p:cNvSpPr txBox="1">
            <a:spLocks/>
          </p:cNvSpPr>
          <p:nvPr/>
        </p:nvSpPr>
        <p:spPr>
          <a:xfrm>
            <a:off x="982555" y="2285291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 – 2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E1B023-008B-6F10-520A-88B6311FB784}"/>
                  </a:ext>
                </a:extLst>
              </p:cNvPr>
              <p:cNvSpPr txBox="1"/>
              <p:nvPr/>
            </p:nvSpPr>
            <p:spPr>
              <a:xfrm>
                <a:off x="2611771" y="368032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foot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inches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E1B023-008B-6F10-520A-88B6311F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771" y="368032"/>
                <a:ext cx="3408538" cy="523220"/>
              </a:xfrm>
              <a:prstGeom prst="rect">
                <a:avLst/>
              </a:prstGeom>
              <a:blipFill>
                <a:blip r:embed="rId2"/>
                <a:stretch>
                  <a:fillRect l="-3704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146D95-8C07-51D4-D4C0-8EE13B7B5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82724"/>
              </p:ext>
            </p:extLst>
          </p:nvPr>
        </p:nvGraphicFramePr>
        <p:xfrm>
          <a:off x="2180657" y="962596"/>
          <a:ext cx="3756668" cy="443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334">
                  <a:extLst>
                    <a:ext uri="{9D8B030D-6E8A-4147-A177-3AD203B41FA5}">
                      <a16:colId xmlns:a16="http://schemas.microsoft.com/office/drawing/2014/main" val="2463286628"/>
                    </a:ext>
                  </a:extLst>
                </a:gridCol>
                <a:gridCol w="1878334">
                  <a:extLst>
                    <a:ext uri="{9D8B030D-6E8A-4147-A177-3AD203B41FA5}">
                      <a16:colId xmlns:a16="http://schemas.microsoft.com/office/drawing/2014/main" val="491281298"/>
                    </a:ext>
                  </a:extLst>
                </a:gridCol>
              </a:tblGrid>
              <a:tr h="63715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Feet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84834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56993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75670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24890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71195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12</a:t>
                      </a:r>
                      <a:r>
                        <a:rPr lang="en-GB" sz="28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07326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76988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192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8171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3D9627-49EA-9FF4-9EF2-E384BE736760}"/>
              </a:ext>
            </a:extLst>
          </p:cNvPr>
          <p:cNvSpPr/>
          <p:nvPr/>
        </p:nvSpPr>
        <p:spPr>
          <a:xfrm>
            <a:off x="2830653" y="4345348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938F3E-1E66-C760-7A69-10ECC769142F}"/>
              </a:ext>
            </a:extLst>
          </p:cNvPr>
          <p:cNvSpPr/>
          <p:nvPr/>
        </p:nvSpPr>
        <p:spPr>
          <a:xfrm>
            <a:off x="2857920" y="2715040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700259-5153-DA32-C634-DD3C98103970}"/>
              </a:ext>
            </a:extLst>
          </p:cNvPr>
          <p:cNvSpPr/>
          <p:nvPr/>
        </p:nvSpPr>
        <p:spPr>
          <a:xfrm>
            <a:off x="4673657" y="3256570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11B84D8-3F13-B338-9537-A5F5018C736C}"/>
              </a:ext>
            </a:extLst>
          </p:cNvPr>
          <p:cNvSpPr/>
          <p:nvPr/>
        </p:nvSpPr>
        <p:spPr>
          <a:xfrm>
            <a:off x="4673657" y="3797050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EF9ABF-CA6E-A13F-C0BF-9FE5B32BD0F1}"/>
              </a:ext>
            </a:extLst>
          </p:cNvPr>
          <p:cNvSpPr/>
          <p:nvPr/>
        </p:nvSpPr>
        <p:spPr>
          <a:xfrm>
            <a:off x="4673657" y="4881185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30203-0E70-A044-5C43-B05B6FBA1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22" y="271450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EAB9-06CF-18D1-3DBD-23B200ACCBC0}"/>
              </a:ext>
            </a:extLst>
          </p:cNvPr>
          <p:cNvSpPr txBox="1"/>
          <p:nvPr/>
        </p:nvSpPr>
        <p:spPr>
          <a:xfrm>
            <a:off x="5479366" y="41413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CB14AF-7CF4-85E8-6001-03133E7CE7C2}"/>
                  </a:ext>
                </a:extLst>
              </p:cNvPr>
              <p:cNvSpPr txBox="1"/>
              <p:nvPr/>
            </p:nvSpPr>
            <p:spPr>
              <a:xfrm>
                <a:off x="6369196" y="2214488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CB14AF-7CF4-85E8-6001-03133E7CE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196" y="2214488"/>
                <a:ext cx="800100" cy="523220"/>
              </a:xfrm>
              <a:prstGeom prst="rect">
                <a:avLst/>
              </a:prstGeom>
              <a:blipFill>
                <a:blip r:embed="rId4"/>
                <a:stretch>
                  <a:fillRect t="-11905" r="-312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Left Arrow 26">
            <a:extLst>
              <a:ext uri="{FF2B5EF4-FFF2-40B4-BE49-F238E27FC236}">
                <a16:creationId xmlns:a16="http://schemas.microsoft.com/office/drawing/2014/main" id="{BAF37BB5-2FCC-216E-A378-D1336D65BA92}"/>
              </a:ext>
            </a:extLst>
          </p:cNvPr>
          <p:cNvSpPr/>
          <p:nvPr/>
        </p:nvSpPr>
        <p:spPr>
          <a:xfrm flipH="1">
            <a:off x="6020307" y="1819003"/>
            <a:ext cx="348887" cy="1122142"/>
          </a:xfrm>
          <a:prstGeom prst="leftBracket">
            <a:avLst>
              <a:gd name="adj" fmla="val 224249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3F21C-54D6-33C1-202D-09EC5B184D82}"/>
                  </a:ext>
                </a:extLst>
              </p:cNvPr>
              <p:cNvSpPr txBox="1"/>
              <p:nvPr/>
            </p:nvSpPr>
            <p:spPr>
              <a:xfrm>
                <a:off x="977510" y="2180532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3F21C-54D6-33C1-202D-09EC5B18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10" y="2180532"/>
                <a:ext cx="800100" cy="523220"/>
              </a:xfrm>
              <a:prstGeom prst="rect">
                <a:avLst/>
              </a:prstGeom>
              <a:blipFill>
                <a:blip r:embed="rId5"/>
                <a:stretch>
                  <a:fillRect t="-11628" r="-307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Right Arrow 28">
            <a:extLst>
              <a:ext uri="{FF2B5EF4-FFF2-40B4-BE49-F238E27FC236}">
                <a16:creationId xmlns:a16="http://schemas.microsoft.com/office/drawing/2014/main" id="{E6D910FA-12C0-3104-AEC9-8689BE6389C2}"/>
              </a:ext>
            </a:extLst>
          </p:cNvPr>
          <p:cNvSpPr/>
          <p:nvPr/>
        </p:nvSpPr>
        <p:spPr>
          <a:xfrm>
            <a:off x="1747424" y="1819002"/>
            <a:ext cx="350249" cy="1122142"/>
          </a:xfrm>
          <a:prstGeom prst="leftBracket">
            <a:avLst>
              <a:gd name="adj" fmla="val 16019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" grpId="1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20393C-FF1F-31D2-4ACC-36792C261EE9}"/>
                  </a:ext>
                </a:extLst>
              </p:cNvPr>
              <p:cNvSpPr txBox="1"/>
              <p:nvPr/>
            </p:nvSpPr>
            <p:spPr>
              <a:xfrm>
                <a:off x="2905685" y="335376"/>
                <a:ext cx="3408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foot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 inches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20393C-FF1F-31D2-4ACC-36792C261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685" y="335376"/>
                <a:ext cx="3408538" cy="523220"/>
              </a:xfrm>
              <a:prstGeom prst="rect">
                <a:avLst/>
              </a:prstGeom>
              <a:blipFill>
                <a:blip r:embed="rId2"/>
                <a:stretch>
                  <a:fillRect l="-3704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7CA5F5-C0EA-FC21-D500-0A2322686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87777"/>
              </p:ext>
            </p:extLst>
          </p:nvPr>
        </p:nvGraphicFramePr>
        <p:xfrm>
          <a:off x="2474571" y="929940"/>
          <a:ext cx="3756668" cy="443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8334">
                  <a:extLst>
                    <a:ext uri="{9D8B030D-6E8A-4147-A177-3AD203B41FA5}">
                      <a16:colId xmlns:a16="http://schemas.microsoft.com/office/drawing/2014/main" val="2463286628"/>
                    </a:ext>
                  </a:extLst>
                </a:gridCol>
                <a:gridCol w="1878334">
                  <a:extLst>
                    <a:ext uri="{9D8B030D-6E8A-4147-A177-3AD203B41FA5}">
                      <a16:colId xmlns:a16="http://schemas.microsoft.com/office/drawing/2014/main" val="491281298"/>
                    </a:ext>
                  </a:extLst>
                </a:gridCol>
              </a:tblGrid>
              <a:tr h="63715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Feet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Inches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84834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56993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75670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24890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71195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07326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76988"/>
                  </a:ext>
                </a:extLst>
              </a:tr>
              <a:tr h="5421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accent1"/>
                          </a:solidFill>
                          <a:latin typeface="+mn-lt"/>
                        </a:rPr>
                        <a:t>192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8171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5B2D3D-1665-458C-E3AA-24326420B5BC}"/>
              </a:ext>
            </a:extLst>
          </p:cNvPr>
          <p:cNvSpPr/>
          <p:nvPr/>
        </p:nvSpPr>
        <p:spPr>
          <a:xfrm>
            <a:off x="3124567" y="4312692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8D5B70-1FB3-DA1A-C161-E2346564187D}"/>
              </a:ext>
            </a:extLst>
          </p:cNvPr>
          <p:cNvSpPr/>
          <p:nvPr/>
        </p:nvSpPr>
        <p:spPr>
          <a:xfrm>
            <a:off x="4967571" y="3223914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820DE6-F3D4-928B-6740-3E27E0F99F53}"/>
              </a:ext>
            </a:extLst>
          </p:cNvPr>
          <p:cNvSpPr/>
          <p:nvPr/>
        </p:nvSpPr>
        <p:spPr>
          <a:xfrm>
            <a:off x="4967571" y="3764394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9B4B53-0927-8F09-FE78-3B1F94C4626C}"/>
              </a:ext>
            </a:extLst>
          </p:cNvPr>
          <p:cNvSpPr/>
          <p:nvPr/>
        </p:nvSpPr>
        <p:spPr>
          <a:xfrm>
            <a:off x="4967571" y="4848529"/>
            <a:ext cx="615462" cy="47478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4BDBA6-CB18-8EA2-CAB2-6FC3EAA07534}"/>
                  </a:ext>
                </a:extLst>
              </p:cNvPr>
              <p:cNvSpPr txBox="1"/>
              <p:nvPr/>
            </p:nvSpPr>
            <p:spPr>
              <a:xfrm>
                <a:off x="6663110" y="2305275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4BDBA6-CB18-8EA2-CAB2-6FC3EAA0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110" y="2305275"/>
                <a:ext cx="800100" cy="523220"/>
              </a:xfrm>
              <a:prstGeom prst="rect">
                <a:avLst/>
              </a:prstGeom>
              <a:blipFill>
                <a:blip r:embed="rId3"/>
                <a:stretch>
                  <a:fillRect t="-11905" r="-312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rved Left Arrow 26">
            <a:extLst>
              <a:ext uri="{FF2B5EF4-FFF2-40B4-BE49-F238E27FC236}">
                <a16:creationId xmlns:a16="http://schemas.microsoft.com/office/drawing/2014/main" id="{DD65F70A-625F-84E0-C2D5-51E7F939F44F}"/>
              </a:ext>
            </a:extLst>
          </p:cNvPr>
          <p:cNvSpPr/>
          <p:nvPr/>
        </p:nvSpPr>
        <p:spPr>
          <a:xfrm flipH="1">
            <a:off x="6314222" y="1786346"/>
            <a:ext cx="348887" cy="1737360"/>
          </a:xfrm>
          <a:prstGeom prst="leftBracket">
            <a:avLst>
              <a:gd name="adj" fmla="val 248986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B0E83-7A2B-BA98-D041-9C52B558936B}"/>
                  </a:ext>
                </a:extLst>
              </p:cNvPr>
              <p:cNvSpPr txBox="1"/>
              <p:nvPr/>
            </p:nvSpPr>
            <p:spPr>
              <a:xfrm>
                <a:off x="1271424" y="2305275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9B0E83-7A2B-BA98-D041-9C52B558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24" y="2305275"/>
                <a:ext cx="800100" cy="523220"/>
              </a:xfrm>
              <a:prstGeom prst="rect">
                <a:avLst/>
              </a:prstGeom>
              <a:blipFill>
                <a:blip r:embed="rId4"/>
                <a:stretch>
                  <a:fillRect l="-1563" t="-11905" r="-312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rved Right Arrow 28">
            <a:extLst>
              <a:ext uri="{FF2B5EF4-FFF2-40B4-BE49-F238E27FC236}">
                <a16:creationId xmlns:a16="http://schemas.microsoft.com/office/drawing/2014/main" id="{9A174692-E12C-02D9-5120-177CBECEA34B}"/>
              </a:ext>
            </a:extLst>
          </p:cNvPr>
          <p:cNvSpPr/>
          <p:nvPr/>
        </p:nvSpPr>
        <p:spPr>
          <a:xfrm>
            <a:off x="2041338" y="1786346"/>
            <a:ext cx="350249" cy="1737360"/>
          </a:xfrm>
          <a:prstGeom prst="leftBracket">
            <a:avLst>
              <a:gd name="adj" fmla="val 248018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Right Arrow 16">
            <a:extLst>
              <a:ext uri="{FF2B5EF4-FFF2-40B4-BE49-F238E27FC236}">
                <a16:creationId xmlns:a16="http://schemas.microsoft.com/office/drawing/2014/main" id="{382F932B-3F56-3E24-C7F5-7AF01BCDAAC2}"/>
              </a:ext>
            </a:extLst>
          </p:cNvPr>
          <p:cNvSpPr/>
          <p:nvPr/>
        </p:nvSpPr>
        <p:spPr>
          <a:xfrm>
            <a:off x="1998024" y="3420156"/>
            <a:ext cx="350249" cy="665253"/>
          </a:xfrm>
          <a:prstGeom prst="leftBracket">
            <a:avLst>
              <a:gd name="adj" fmla="val 10125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46A2E-6669-03BE-99A1-90C6AE8F745C}"/>
                  </a:ext>
                </a:extLst>
              </p:cNvPr>
              <p:cNvSpPr txBox="1"/>
              <p:nvPr/>
            </p:nvSpPr>
            <p:spPr>
              <a:xfrm>
                <a:off x="1271424" y="3469165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46A2E-6669-03BE-99A1-90C6AE8F7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24" y="3469165"/>
                <a:ext cx="800100" cy="523220"/>
              </a:xfrm>
              <a:prstGeom prst="rect">
                <a:avLst/>
              </a:prstGeom>
              <a:blipFill>
                <a:blip r:embed="rId5"/>
                <a:stretch>
                  <a:fillRect l="-1563" t="-14286" r="-312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Left Arrow 19">
            <a:extLst>
              <a:ext uri="{FF2B5EF4-FFF2-40B4-BE49-F238E27FC236}">
                <a16:creationId xmlns:a16="http://schemas.microsoft.com/office/drawing/2014/main" id="{25B58986-699C-6E29-6411-2AE5703BF31D}"/>
              </a:ext>
            </a:extLst>
          </p:cNvPr>
          <p:cNvSpPr/>
          <p:nvPr/>
        </p:nvSpPr>
        <p:spPr>
          <a:xfrm flipH="1">
            <a:off x="6314223" y="3420156"/>
            <a:ext cx="348887" cy="665253"/>
          </a:xfrm>
          <a:prstGeom prst="leftBracket">
            <a:avLst>
              <a:gd name="adj" fmla="val 95339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7B413-61D7-7D0E-14F0-CF97F812E948}"/>
                  </a:ext>
                </a:extLst>
              </p:cNvPr>
              <p:cNvSpPr txBox="1"/>
              <p:nvPr/>
            </p:nvSpPr>
            <p:spPr>
              <a:xfrm>
                <a:off x="6663110" y="3469165"/>
                <a:ext cx="8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7B413-61D7-7D0E-14F0-CF97F812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110" y="3469165"/>
                <a:ext cx="800100" cy="523220"/>
              </a:xfrm>
              <a:prstGeom prst="rect">
                <a:avLst/>
              </a:prstGeom>
              <a:blipFill>
                <a:blip r:embed="rId6"/>
                <a:stretch>
                  <a:fillRect t="-14286" r="-312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26F598A-78DF-4CF4-3146-2CB79CC6C0B1}"/>
              </a:ext>
            </a:extLst>
          </p:cNvPr>
          <p:cNvSpPr/>
          <p:nvPr/>
        </p:nvSpPr>
        <p:spPr>
          <a:xfrm>
            <a:off x="5041653" y="1623854"/>
            <a:ext cx="501162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F34DE04-4508-5BE0-F905-4486FF42E417}"/>
              </a:ext>
            </a:extLst>
          </p:cNvPr>
          <p:cNvSpPr/>
          <p:nvPr/>
        </p:nvSpPr>
        <p:spPr>
          <a:xfrm>
            <a:off x="4966048" y="4333094"/>
            <a:ext cx="656493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CAEF21-EAD2-343B-50DA-1C2953602FC2}"/>
              </a:ext>
            </a:extLst>
          </p:cNvPr>
          <p:cNvSpPr/>
          <p:nvPr/>
        </p:nvSpPr>
        <p:spPr>
          <a:xfrm>
            <a:off x="3161501" y="1625953"/>
            <a:ext cx="501162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9CBAFDC-2E99-51EF-0403-13759528C586}"/>
              </a:ext>
            </a:extLst>
          </p:cNvPr>
          <p:cNvSpPr/>
          <p:nvPr/>
        </p:nvSpPr>
        <p:spPr>
          <a:xfrm>
            <a:off x="3181717" y="4873062"/>
            <a:ext cx="501162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CC6691-7F99-4E03-BC9E-2C65CEFC1726}">
  <ds:schemaRefs>
    <ds:schemaRef ds:uri="http://www.w3.org/XML/1998/namespace"/>
    <ds:schemaRef ds:uri="http://purl.org/dc/elements/1.1/"/>
    <ds:schemaRef ds:uri="e9e213f7-a068-4185-ae5b-85aa76b56dbd"/>
    <ds:schemaRef ds:uri="http://purl.org/dc/dcmitype/"/>
    <ds:schemaRef ds:uri="1773a752-338d-48d4-aab1-fb5d939e1fab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4C2084-99D0-4393-94D6-05995B30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730</TotalTime>
  <Words>512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Tom Collins</cp:lastModifiedBy>
  <cp:revision>12</cp:revision>
  <dcterms:created xsi:type="dcterms:W3CDTF">2023-08-02T14:09:38Z</dcterms:created>
  <dcterms:modified xsi:type="dcterms:W3CDTF">2023-12-13T10:22:23Z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