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  <p:sldId id="276" r:id="rId22"/>
    <p:sldId id="277" r:id="rId23"/>
    <p:sldId id="278" r:id="rId24"/>
    <p:sldId id="279" r:id="rId25"/>
    <p:sldId id="280" r:id="rId26"/>
    <p:sldId id="265" r:id="rId27"/>
    <p:sldId id="266" r:id="rId28"/>
    <p:sldId id="260" r:id="rId29"/>
    <p:sldId id="261" r:id="rId30"/>
    <p:sldId id="262" r:id="rId31"/>
    <p:sldId id="264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/>
    <p:restoredTop sz="96327"/>
  </p:normalViewPr>
  <p:slideViewPr>
    <p:cSldViewPr snapToGrid="0">
      <p:cViewPr varScale="1">
        <p:scale>
          <a:sx n="90" d="100"/>
          <a:sy n="90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" Type="http://schemas.openxmlformats.org/officeDocument/2006/relationships/image" Target="../media/image104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microsoft.com/office/2007/relationships/hdphoto" Target="../media/hdphoto1.wdp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10" Type="http://schemas.openxmlformats.org/officeDocument/2006/relationships/image" Target="../media/image111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8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9" Type="http://schemas.openxmlformats.org/officeDocument/2006/relationships/image" Target="../media/image174.png"/><Relationship Id="rId21" Type="http://schemas.openxmlformats.org/officeDocument/2006/relationships/image" Target="../media/image156.png"/><Relationship Id="rId34" Type="http://schemas.openxmlformats.org/officeDocument/2006/relationships/image" Target="../media/image169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50" Type="http://schemas.openxmlformats.org/officeDocument/2006/relationships/image" Target="../media/image185.png"/><Relationship Id="rId55" Type="http://schemas.openxmlformats.org/officeDocument/2006/relationships/image" Target="../media/image190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29" Type="http://schemas.openxmlformats.org/officeDocument/2006/relationships/image" Target="../media/image164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53" Type="http://schemas.openxmlformats.org/officeDocument/2006/relationships/image" Target="../media/image188.png"/><Relationship Id="rId58" Type="http://schemas.openxmlformats.org/officeDocument/2006/relationships/image" Target="../media/image193.png"/><Relationship Id="rId5" Type="http://schemas.openxmlformats.org/officeDocument/2006/relationships/image" Target="../media/image140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56" Type="http://schemas.openxmlformats.org/officeDocument/2006/relationships/image" Target="../media/image191.png"/><Relationship Id="rId8" Type="http://schemas.openxmlformats.org/officeDocument/2006/relationships/image" Target="../media/image143.png"/><Relationship Id="rId51" Type="http://schemas.openxmlformats.org/officeDocument/2006/relationships/image" Target="../media/image186.png"/><Relationship Id="rId3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1.png"/><Relationship Id="rId20" Type="http://schemas.openxmlformats.org/officeDocument/2006/relationships/image" Target="../media/image155.png"/><Relationship Id="rId41" Type="http://schemas.openxmlformats.org/officeDocument/2006/relationships/image" Target="../media/image176.png"/><Relationship Id="rId54" Type="http://schemas.openxmlformats.org/officeDocument/2006/relationships/image" Target="../media/image18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1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49" Type="http://schemas.openxmlformats.org/officeDocument/2006/relationships/image" Target="../media/image184.png"/><Relationship Id="rId57" Type="http://schemas.openxmlformats.org/officeDocument/2006/relationships/image" Target="../media/image192.png"/><Relationship Id="rId10" Type="http://schemas.openxmlformats.org/officeDocument/2006/relationships/image" Target="../media/image145.png"/><Relationship Id="rId31" Type="http://schemas.openxmlformats.org/officeDocument/2006/relationships/image" Target="../media/image166.png"/><Relationship Id="rId44" Type="http://schemas.openxmlformats.org/officeDocument/2006/relationships/image" Target="../media/image179.png"/><Relationship Id="rId52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C0EF5-7D9E-A68F-253D-5651507A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" y="1571354"/>
            <a:ext cx="763285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A5F66-5E38-9CF3-63C0-DAC4F379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48928" y="1740316"/>
            <a:ext cx="1028677" cy="1336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03563-8D03-4648-2FE4-33ED8A6D81B5}"/>
              </a:ext>
            </a:extLst>
          </p:cNvPr>
          <p:cNvSpPr txBox="1"/>
          <p:nvPr/>
        </p:nvSpPr>
        <p:spPr>
          <a:xfrm>
            <a:off x="414417" y="1314323"/>
            <a:ext cx="734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lap of the school playground is 300 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1A5BB-BB14-1E53-5BF6-7A60C4954BED}"/>
              </a:ext>
            </a:extLst>
          </p:cNvPr>
          <p:cNvSpPr txBox="1"/>
          <p:nvPr/>
        </p:nvSpPr>
        <p:spPr>
          <a:xfrm>
            <a:off x="2961459" y="1946717"/>
            <a:ext cx="287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Tommy runs  900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3F54A-5FF6-ED9F-C5BA-9255456FDE53}"/>
              </a:ext>
            </a:extLst>
          </p:cNvPr>
          <p:cNvSpPr txBox="1"/>
          <p:nvPr/>
        </p:nvSpPr>
        <p:spPr>
          <a:xfrm>
            <a:off x="2961459" y="2240360"/>
            <a:ext cx="392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 runs 2.1 km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93704E-72ED-016F-F589-A82DE05124F9}"/>
              </a:ext>
            </a:extLst>
          </p:cNvPr>
          <p:cNvGrpSpPr/>
          <p:nvPr/>
        </p:nvGrpSpPr>
        <p:grpSpPr>
          <a:xfrm>
            <a:off x="538831" y="4538609"/>
            <a:ext cx="7215607" cy="669261"/>
            <a:chOff x="850232" y="3272589"/>
            <a:chExt cx="7579894" cy="5775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6D3761-2778-5ABE-44C7-74C6BEB11B89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17926E-87F4-D0D0-625A-DC776153723D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2F3892-D4DA-BA94-F5C2-BEED67E17E42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97A06E-381B-E368-0AEF-E0653BDA026D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210F63-17AD-ECED-A4C2-7B759DE49D5E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5AD750-D914-3BB8-9674-A5499CA21F7D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62ACBE-B9F0-9BFC-DBC7-623CD39BB81E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6D32341-3F48-B65F-9A2D-78F053EAF253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68E258-3233-5D58-7315-93B2677548AA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41A78B-2F73-09BF-C6D6-56A958A7FBFC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74222D-6D80-373C-0EFF-65189399390E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AD9B8C-656F-5E6D-A83D-9AEDC569250C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CBE4EF-A1CC-1CB0-9CBA-FEE32255E869}"/>
              </a:ext>
            </a:extLst>
          </p:cNvPr>
          <p:cNvSpPr txBox="1"/>
          <p:nvPr/>
        </p:nvSpPr>
        <p:spPr>
          <a:xfrm>
            <a:off x="6201379" y="5614867"/>
            <a:ext cx="1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9D8DB4A-2F95-3772-0BDF-AC8FB45C2479}"/>
              </a:ext>
            </a:extLst>
          </p:cNvPr>
          <p:cNvSpPr/>
          <p:nvPr/>
        </p:nvSpPr>
        <p:spPr>
          <a:xfrm>
            <a:off x="6131692" y="5614867"/>
            <a:ext cx="117860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16217-35A1-E854-0C7E-72DD6241D761}"/>
              </a:ext>
            </a:extLst>
          </p:cNvPr>
          <p:cNvSpPr txBox="1"/>
          <p:nvPr/>
        </p:nvSpPr>
        <p:spPr>
          <a:xfrm>
            <a:off x="6256544" y="3770769"/>
            <a:ext cx="77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laps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D566C59-EF26-0342-8BF1-CC75FED192E3}"/>
              </a:ext>
            </a:extLst>
          </p:cNvPr>
          <p:cNvSpPr/>
          <p:nvPr/>
        </p:nvSpPr>
        <p:spPr>
          <a:xfrm>
            <a:off x="6131692" y="3776953"/>
            <a:ext cx="108716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B6FC5-C76F-651A-554D-42092DBCD9CB}"/>
              </a:ext>
            </a:extLst>
          </p:cNvPr>
          <p:cNvSpPr txBox="1"/>
          <p:nvPr/>
        </p:nvSpPr>
        <p:spPr>
          <a:xfrm>
            <a:off x="1508864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C5B5BD-6288-0251-3959-BB20E17A6424}"/>
              </a:ext>
            </a:extLst>
          </p:cNvPr>
          <p:cNvSpPr txBox="1"/>
          <p:nvPr/>
        </p:nvSpPr>
        <p:spPr>
          <a:xfrm>
            <a:off x="5159416" y="5145694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2,400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A839AF-C6B9-F8AA-F8A3-A3071E4424F1}"/>
              </a:ext>
            </a:extLst>
          </p:cNvPr>
          <p:cNvSpPr txBox="1"/>
          <p:nvPr/>
        </p:nvSpPr>
        <p:spPr>
          <a:xfrm>
            <a:off x="2189661" y="2878189"/>
            <a:ext cx="456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more laps did Mo run?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2BE031-C1A9-D810-1F36-7A115D50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861" y="3108545"/>
            <a:ext cx="747045" cy="7470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6FA69E-3F77-7A1C-AAEF-FC29D98BD60E}"/>
              </a:ext>
            </a:extLst>
          </p:cNvPr>
          <p:cNvSpPr txBox="1"/>
          <p:nvPr/>
        </p:nvSpPr>
        <p:spPr>
          <a:xfrm>
            <a:off x="5521705" y="3251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46BD8E-D966-9EE9-21F0-355E13457560}"/>
              </a:ext>
            </a:extLst>
          </p:cNvPr>
          <p:cNvSpPr txBox="1"/>
          <p:nvPr/>
        </p:nvSpPr>
        <p:spPr>
          <a:xfrm>
            <a:off x="2961460" y="2234176"/>
            <a:ext cx="258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 runs 2,100 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4FBAB37-1DC4-B557-83CA-1972C38A84A8}"/>
              </a:ext>
            </a:extLst>
          </p:cNvPr>
          <p:cNvSpPr/>
          <p:nvPr/>
        </p:nvSpPr>
        <p:spPr>
          <a:xfrm>
            <a:off x="1655613" y="4122205"/>
            <a:ext cx="703865" cy="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95CDF3-5A61-4E66-3B5F-B52EF5F73EA6}"/>
              </a:ext>
            </a:extLst>
          </p:cNvPr>
          <p:cNvSpPr txBox="1"/>
          <p:nvPr/>
        </p:nvSpPr>
        <p:spPr>
          <a:xfrm>
            <a:off x="4410242" y="5145694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2,100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6EF4E4-0C6E-5655-2EA1-EFB45ABC0EFE}"/>
              </a:ext>
            </a:extLst>
          </p:cNvPr>
          <p:cNvSpPr txBox="1"/>
          <p:nvPr/>
        </p:nvSpPr>
        <p:spPr>
          <a:xfrm>
            <a:off x="4695399" y="4122205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18C9DD-3F0A-E2E8-DE50-6E978CBFA743}"/>
              </a:ext>
            </a:extLst>
          </p:cNvPr>
          <p:cNvSpPr/>
          <p:nvPr/>
        </p:nvSpPr>
        <p:spPr>
          <a:xfrm>
            <a:off x="4509696" y="4139119"/>
            <a:ext cx="703865" cy="38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3B8759-2DA2-CED0-3A76-6AFF35D96E2E}"/>
              </a:ext>
            </a:extLst>
          </p:cNvPr>
          <p:cNvSpPr txBox="1"/>
          <p:nvPr/>
        </p:nvSpPr>
        <p:spPr>
          <a:xfrm>
            <a:off x="2985318" y="3246734"/>
            <a:ext cx="304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Mo ran 4 more laps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A1719D-CD97-02BA-B159-43ADB5EBBC6C}"/>
              </a:ext>
            </a:extLst>
          </p:cNvPr>
          <p:cNvSpPr txBox="1"/>
          <p:nvPr/>
        </p:nvSpPr>
        <p:spPr>
          <a:xfrm>
            <a:off x="2462882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F6288E-F033-9239-7F0B-5AE0DB2C2DB0}"/>
              </a:ext>
            </a:extLst>
          </p:cNvPr>
          <p:cNvSpPr txBox="1"/>
          <p:nvPr/>
        </p:nvSpPr>
        <p:spPr>
          <a:xfrm>
            <a:off x="2237429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1,200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B7E3B1-F8FA-148F-3F95-C43AA5E5C331}"/>
              </a:ext>
            </a:extLst>
          </p:cNvPr>
          <p:cNvSpPr txBox="1"/>
          <p:nvPr/>
        </p:nvSpPr>
        <p:spPr>
          <a:xfrm>
            <a:off x="5117041" y="4122205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A6D5B1-B7BA-6FF7-7512-51E7C85BB830}"/>
              </a:ext>
            </a:extLst>
          </p:cNvPr>
          <p:cNvSpPr txBox="1"/>
          <p:nvPr/>
        </p:nvSpPr>
        <p:spPr>
          <a:xfrm>
            <a:off x="362827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367643-EC53-43ED-06F5-6513FA14FA9E}"/>
              </a:ext>
            </a:extLst>
          </p:cNvPr>
          <p:cNvSpPr txBox="1"/>
          <p:nvPr/>
        </p:nvSpPr>
        <p:spPr>
          <a:xfrm>
            <a:off x="58270" y="5157578"/>
            <a:ext cx="95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F61CC1-1381-8F89-8250-376A7AAFC13E}"/>
              </a:ext>
            </a:extLst>
          </p:cNvPr>
          <p:cNvSpPr txBox="1"/>
          <p:nvPr/>
        </p:nvSpPr>
        <p:spPr>
          <a:xfrm>
            <a:off x="1086597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C66657-D35F-B1BC-E139-1B0FEC606E49}"/>
              </a:ext>
            </a:extLst>
          </p:cNvPr>
          <p:cNvSpPr txBox="1"/>
          <p:nvPr/>
        </p:nvSpPr>
        <p:spPr>
          <a:xfrm>
            <a:off x="789071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51ACE4-9FB0-F167-DE19-6E7047BAD6B2}"/>
              </a:ext>
            </a:extLst>
          </p:cNvPr>
          <p:cNvSpPr txBox="1"/>
          <p:nvPr/>
        </p:nvSpPr>
        <p:spPr>
          <a:xfrm>
            <a:off x="1748928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CC4F1E-3761-DA41-54FB-10F8B51E56A6}"/>
              </a:ext>
            </a:extLst>
          </p:cNvPr>
          <p:cNvSpPr txBox="1"/>
          <p:nvPr/>
        </p:nvSpPr>
        <p:spPr>
          <a:xfrm>
            <a:off x="414419" y="483326"/>
            <a:ext cx="73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Eva, Alex, Teddy, Tommy and Mo are running around their school playground.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19AF6C5-F922-8E54-8E46-C37F03F4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040" y="1496655"/>
            <a:ext cx="961548" cy="13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23" grpId="0"/>
      <p:bldP spid="24" grpId="0"/>
      <p:bldP spid="25" grpId="0"/>
      <p:bldP spid="27" grpId="0"/>
      <p:bldP spid="27" grpId="1"/>
      <p:bldP spid="28" grpId="0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3B6C95-020A-8A27-A2E1-F0B050D56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559792"/>
                  </p:ext>
                </p:extLst>
              </p:nvPr>
            </p:nvGraphicFramePr>
            <p:xfrm>
              <a:off x="5771029" y="2908571"/>
              <a:ext cx="2152925" cy="2730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585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3B6C95-020A-8A27-A2E1-F0B050D56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559792"/>
                  </p:ext>
                </p:extLst>
              </p:nvPr>
            </p:nvGraphicFramePr>
            <p:xfrm>
              <a:off x="5771029" y="2908571"/>
              <a:ext cx="2152925" cy="2730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585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30585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41" t="-197727" r="-405882" b="-1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46175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5117587-2D28-33D3-D3B4-22915B482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5" y="958253"/>
            <a:ext cx="1151616" cy="988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67872-91D3-03CC-8229-EB90ECA3E790}"/>
              </a:ext>
            </a:extLst>
          </p:cNvPr>
          <p:cNvSpPr txBox="1"/>
          <p:nvPr/>
        </p:nvSpPr>
        <p:spPr>
          <a:xfrm>
            <a:off x="882869" y="795381"/>
            <a:ext cx="383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parcel has a mass of 426 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F11C8-B27D-E2AF-5888-2D48A0C459DC}"/>
              </a:ext>
            </a:extLst>
          </p:cNvPr>
          <p:cNvSpPr txBox="1"/>
          <p:nvPr/>
        </p:nvSpPr>
        <p:spPr>
          <a:xfrm>
            <a:off x="882870" y="1736490"/>
            <a:ext cx="757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mass of a box is 4 times the mass of the parcel.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10F2E-8DAB-B7BA-35B0-9A5F2C927CC7}"/>
              </a:ext>
            </a:extLst>
          </p:cNvPr>
          <p:cNvSpPr txBox="1"/>
          <p:nvPr/>
        </p:nvSpPr>
        <p:spPr>
          <a:xfrm>
            <a:off x="882870" y="2349796"/>
            <a:ext cx="655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mass of the box?</a:t>
            </a:r>
          </a:p>
          <a:p>
            <a:r>
              <a:rPr lang="en-GB" sz="2400" dirty="0"/>
              <a:t>Give your answer in kg.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BE562-9643-730E-FBE7-987C39A9E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909" y="552692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29AF6-4BF8-5C3A-84A5-88296AD1D8A6}"/>
              </a:ext>
            </a:extLst>
          </p:cNvPr>
          <p:cNvSpPr txBox="1"/>
          <p:nvPr/>
        </p:nvSpPr>
        <p:spPr>
          <a:xfrm>
            <a:off x="5455295" y="7066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28F98-790F-DE09-377D-D11056B9F286}"/>
              </a:ext>
            </a:extLst>
          </p:cNvPr>
          <p:cNvSpPr/>
          <p:nvPr/>
        </p:nvSpPr>
        <p:spPr>
          <a:xfrm>
            <a:off x="1206682" y="3599869"/>
            <a:ext cx="1097280" cy="509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F6AE2-BB7F-649B-8241-DD7DECDC930F}"/>
              </a:ext>
            </a:extLst>
          </p:cNvPr>
          <p:cNvSpPr/>
          <p:nvPr/>
        </p:nvSpPr>
        <p:spPr>
          <a:xfrm>
            <a:off x="1206682" y="4347671"/>
            <a:ext cx="1097280" cy="509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2D26E-5BFC-EA2C-A25C-A3C3F1727E91}"/>
              </a:ext>
            </a:extLst>
          </p:cNvPr>
          <p:cNvSpPr txBox="1"/>
          <p:nvPr/>
        </p:nvSpPr>
        <p:spPr>
          <a:xfrm>
            <a:off x="644979" y="4333903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71876-2D1B-5615-3543-8B2A1F8A4C50}"/>
              </a:ext>
            </a:extLst>
          </p:cNvPr>
          <p:cNvSpPr/>
          <p:nvPr/>
        </p:nvSpPr>
        <p:spPr>
          <a:xfrm>
            <a:off x="2303962" y="4347671"/>
            <a:ext cx="1097280" cy="509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337EF-3E80-8411-9BD8-62BD204064CF}"/>
              </a:ext>
            </a:extLst>
          </p:cNvPr>
          <p:cNvSpPr/>
          <p:nvPr/>
        </p:nvSpPr>
        <p:spPr>
          <a:xfrm>
            <a:off x="3401242" y="4347671"/>
            <a:ext cx="1097280" cy="509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3B9EE-94DB-B79A-C921-B905EB1A9D03}"/>
              </a:ext>
            </a:extLst>
          </p:cNvPr>
          <p:cNvSpPr/>
          <p:nvPr/>
        </p:nvSpPr>
        <p:spPr>
          <a:xfrm>
            <a:off x="4498522" y="4347671"/>
            <a:ext cx="1097280" cy="509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A816C-0204-C7AC-7589-D434444AE78E}"/>
              </a:ext>
            </a:extLst>
          </p:cNvPr>
          <p:cNvSpPr txBox="1"/>
          <p:nvPr/>
        </p:nvSpPr>
        <p:spPr>
          <a:xfrm>
            <a:off x="1322281" y="3602643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426 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B261E-CAC7-C303-DE00-62F70F173347}"/>
              </a:ext>
            </a:extLst>
          </p:cNvPr>
          <p:cNvSpPr txBox="1"/>
          <p:nvPr/>
        </p:nvSpPr>
        <p:spPr>
          <a:xfrm>
            <a:off x="1267666" y="4347671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426 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9C70-2EFC-FC1A-F8FB-278191508E45}"/>
              </a:ext>
            </a:extLst>
          </p:cNvPr>
          <p:cNvSpPr txBox="1"/>
          <p:nvPr/>
        </p:nvSpPr>
        <p:spPr>
          <a:xfrm>
            <a:off x="2303962" y="4347671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426 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72324-E05F-F901-6CF5-92FE5643B249}"/>
              </a:ext>
            </a:extLst>
          </p:cNvPr>
          <p:cNvSpPr txBox="1"/>
          <p:nvPr/>
        </p:nvSpPr>
        <p:spPr>
          <a:xfrm>
            <a:off x="3480842" y="4347671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426 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13AD1-792B-A96D-A961-873B060A16A3}"/>
              </a:ext>
            </a:extLst>
          </p:cNvPr>
          <p:cNvSpPr txBox="1"/>
          <p:nvPr/>
        </p:nvSpPr>
        <p:spPr>
          <a:xfrm>
            <a:off x="4620418" y="4347671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426 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6A5FA-0808-33CB-BD2B-0ABDCBDED5F5}"/>
              </a:ext>
            </a:extLst>
          </p:cNvPr>
          <p:cNvSpPr txBox="1"/>
          <p:nvPr/>
        </p:nvSpPr>
        <p:spPr>
          <a:xfrm>
            <a:off x="7553828" y="459551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E7614-D255-16CA-C240-3559A0F18527}"/>
              </a:ext>
            </a:extLst>
          </p:cNvPr>
          <p:cNvSpPr txBox="1"/>
          <p:nvPr/>
        </p:nvSpPr>
        <p:spPr>
          <a:xfrm>
            <a:off x="7116598" y="459551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EDFBC-4F20-6449-CC06-F4B11FA470EF}"/>
              </a:ext>
            </a:extLst>
          </p:cNvPr>
          <p:cNvSpPr/>
          <p:nvPr/>
        </p:nvSpPr>
        <p:spPr>
          <a:xfrm>
            <a:off x="6786370" y="507777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1A14A-B0C8-AC58-E85A-02AA219E243C}"/>
              </a:ext>
            </a:extLst>
          </p:cNvPr>
          <p:cNvSpPr txBox="1"/>
          <p:nvPr/>
        </p:nvSpPr>
        <p:spPr>
          <a:xfrm>
            <a:off x="6665198" y="459551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3A0374-9364-9FE1-BB86-A7497AF7DC0B}"/>
              </a:ext>
            </a:extLst>
          </p:cNvPr>
          <p:cNvSpPr/>
          <p:nvPr/>
        </p:nvSpPr>
        <p:spPr>
          <a:xfrm>
            <a:off x="6342399" y="506337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90210-A5B2-8F09-BD4E-804AE34B4497}"/>
              </a:ext>
            </a:extLst>
          </p:cNvPr>
          <p:cNvSpPr txBox="1"/>
          <p:nvPr/>
        </p:nvSpPr>
        <p:spPr>
          <a:xfrm>
            <a:off x="6218417" y="459551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B38A4-2901-B8F3-870A-4AED0E5FE9A9}"/>
              </a:ext>
            </a:extLst>
          </p:cNvPr>
          <p:cNvSpPr txBox="1"/>
          <p:nvPr/>
        </p:nvSpPr>
        <p:spPr>
          <a:xfrm>
            <a:off x="1115242" y="5339384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1,704 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84EBE-5300-DBD7-5787-8A042531A016}"/>
              </a:ext>
            </a:extLst>
          </p:cNvPr>
          <p:cNvSpPr txBox="1"/>
          <p:nvPr/>
        </p:nvSpPr>
        <p:spPr>
          <a:xfrm>
            <a:off x="3401242" y="5324984"/>
            <a:ext cx="15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1.704 kg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0D1320-65DF-51FF-179C-C3C9282D4E9D}"/>
              </a:ext>
            </a:extLst>
          </p:cNvPr>
          <p:cNvSpPr txBox="1"/>
          <p:nvPr/>
        </p:nvSpPr>
        <p:spPr>
          <a:xfrm>
            <a:off x="644979" y="3602643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743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42098-C2C9-9622-0C6C-8940E481AEF3}"/>
              </a:ext>
            </a:extLst>
          </p:cNvPr>
          <p:cNvSpPr txBox="1">
            <a:spLocks/>
          </p:cNvSpPr>
          <p:nvPr/>
        </p:nvSpPr>
        <p:spPr>
          <a:xfrm>
            <a:off x="982555" y="2317947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C0CB0-6851-B49A-DD38-7406EC144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92" y="423422"/>
            <a:ext cx="925682" cy="1307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4D753-B0E4-7E78-E41C-C05EE6D2F15F}"/>
              </a:ext>
            </a:extLst>
          </p:cNvPr>
          <p:cNvSpPr txBox="1"/>
          <p:nvPr/>
        </p:nvSpPr>
        <p:spPr>
          <a:xfrm>
            <a:off x="850148" y="795381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Tommy has 2 litres of orange juice.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117CE-821E-491D-91C0-A705E0E87013}"/>
              </a:ext>
            </a:extLst>
          </p:cNvPr>
          <p:cNvSpPr txBox="1"/>
          <p:nvPr/>
        </p:nvSpPr>
        <p:spPr>
          <a:xfrm>
            <a:off x="850148" y="1817615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pours 450 ml for Dexter.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38319-C184-740A-3CB6-09ADD8E76515}"/>
              </a:ext>
            </a:extLst>
          </p:cNvPr>
          <p:cNvSpPr txBox="1"/>
          <p:nvPr/>
        </p:nvSpPr>
        <p:spPr>
          <a:xfrm>
            <a:off x="850148" y="2378184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gives a quarter of a litre to Dora.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F203B-87D2-F9A3-AE68-D9E19C4DD298}"/>
              </a:ext>
            </a:extLst>
          </p:cNvPr>
          <p:cNvSpPr txBox="1"/>
          <p:nvPr/>
        </p:nvSpPr>
        <p:spPr>
          <a:xfrm>
            <a:off x="850148" y="2992249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drinks 350 ml himself.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0371A-C01F-ACF7-A535-71B2AF292896}"/>
              </a:ext>
            </a:extLst>
          </p:cNvPr>
          <p:cNvSpPr txBox="1"/>
          <p:nvPr/>
        </p:nvSpPr>
        <p:spPr>
          <a:xfrm>
            <a:off x="850148" y="3576080"/>
            <a:ext cx="475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orange juice is left? </a:t>
            </a:r>
          </a:p>
          <a:p>
            <a:r>
              <a:rPr lang="en-GB" sz="2400" dirty="0"/>
              <a:t>Give your answer in ml.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B3525-E9E2-2846-45AD-1C0B897A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80" y="5073157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4C5D02-A227-41B4-8630-95A10048FED3}"/>
              </a:ext>
            </a:extLst>
          </p:cNvPr>
          <p:cNvSpPr txBox="1"/>
          <p:nvPr/>
        </p:nvSpPr>
        <p:spPr>
          <a:xfrm>
            <a:off x="5438966" y="52271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1646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D257-985D-509F-52CA-CBA7F8847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1" y="423422"/>
            <a:ext cx="925682" cy="1307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5DFAD-B638-624D-42D5-EFD3E122E64D}"/>
              </a:ext>
            </a:extLst>
          </p:cNvPr>
          <p:cNvSpPr txBox="1"/>
          <p:nvPr/>
        </p:nvSpPr>
        <p:spPr>
          <a:xfrm>
            <a:off x="752177" y="795381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Tommy has 2 litres of orange juice.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6B58A-9872-2FD9-26C9-4FB3DB50E4F0}"/>
              </a:ext>
            </a:extLst>
          </p:cNvPr>
          <p:cNvSpPr txBox="1"/>
          <p:nvPr/>
        </p:nvSpPr>
        <p:spPr>
          <a:xfrm>
            <a:off x="752177" y="1817615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pours 450 ml for Dexter.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3942B-AE1E-CD22-97D0-58C82D5B4A39}"/>
              </a:ext>
            </a:extLst>
          </p:cNvPr>
          <p:cNvSpPr txBox="1"/>
          <p:nvPr/>
        </p:nvSpPr>
        <p:spPr>
          <a:xfrm>
            <a:off x="752177" y="2378184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gives a quarter of a litre to Dora.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C69CC-3E9F-EAB7-E579-28299861D567}"/>
              </a:ext>
            </a:extLst>
          </p:cNvPr>
          <p:cNvSpPr txBox="1"/>
          <p:nvPr/>
        </p:nvSpPr>
        <p:spPr>
          <a:xfrm>
            <a:off x="752177" y="2992249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drinks 350 ml himself.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40438-09D8-B405-CB29-3378516199BA}"/>
              </a:ext>
            </a:extLst>
          </p:cNvPr>
          <p:cNvSpPr txBox="1"/>
          <p:nvPr/>
        </p:nvSpPr>
        <p:spPr>
          <a:xfrm>
            <a:off x="752177" y="3576080"/>
            <a:ext cx="475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orange juice is left? </a:t>
            </a:r>
          </a:p>
          <a:p>
            <a:r>
              <a:rPr lang="en-GB" sz="2400" dirty="0"/>
              <a:t>Give your answer in ml.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30441-7E8C-12C8-EFFE-201C37D6A6BE}"/>
              </a:ext>
            </a:extLst>
          </p:cNvPr>
          <p:cNvSpPr txBox="1"/>
          <p:nvPr/>
        </p:nvSpPr>
        <p:spPr>
          <a:xfrm>
            <a:off x="752177" y="4714548"/>
            <a:ext cx="89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DD6B7B-6C2C-5323-40EB-54F348C4B321}"/>
                  </a:ext>
                </a:extLst>
              </p:cNvPr>
              <p:cNvSpPr txBox="1"/>
              <p:nvPr/>
            </p:nvSpPr>
            <p:spPr>
              <a:xfrm>
                <a:off x="752177" y="5545240"/>
                <a:ext cx="27539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1,000 ml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DD6B7B-6C2C-5323-40EB-54F348C4B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7" y="5545240"/>
                <a:ext cx="2753930" cy="523220"/>
              </a:xfrm>
              <a:prstGeom prst="rect">
                <a:avLst/>
              </a:prstGeom>
              <a:blipFill>
                <a:blip r:embed="rId3"/>
                <a:stretch>
                  <a:fillRect l="-506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A4CB4F-2FD6-C387-B3C0-EDAB6C629038}"/>
              </a:ext>
            </a:extLst>
          </p:cNvPr>
          <p:cNvSpPr txBox="1"/>
          <p:nvPr/>
        </p:nvSpPr>
        <p:spPr>
          <a:xfrm>
            <a:off x="1681148" y="4714548"/>
            <a:ext cx="89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250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B8268-3A24-37D3-85E3-49A25A34A5C4}"/>
              </a:ext>
            </a:extLst>
          </p:cNvPr>
          <p:cNvSpPr txBox="1"/>
          <p:nvPr/>
        </p:nvSpPr>
        <p:spPr>
          <a:xfrm>
            <a:off x="2680487" y="4714548"/>
            <a:ext cx="89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350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98AC4C-C2BF-7B52-0524-D378240C4685}"/>
                  </a:ext>
                </a:extLst>
              </p:cNvPr>
              <p:cNvSpPr txBox="1"/>
              <p:nvPr/>
            </p:nvSpPr>
            <p:spPr>
              <a:xfrm>
                <a:off x="1200170" y="4714548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98AC4C-C2BF-7B52-0524-D378240C4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70" y="4714548"/>
                <a:ext cx="812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EA9354-42DA-6FDB-B4E5-66895E0C78EF}"/>
                  </a:ext>
                </a:extLst>
              </p:cNvPr>
              <p:cNvSpPr txBox="1"/>
              <p:nvPr/>
            </p:nvSpPr>
            <p:spPr>
              <a:xfrm>
                <a:off x="2148611" y="4714548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EA9354-42DA-6FDB-B4E5-66895E0C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11" y="4714548"/>
                <a:ext cx="812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30497-F650-0907-C5CF-A6F1FDC98DE1}"/>
                  </a:ext>
                </a:extLst>
              </p:cNvPr>
              <p:cNvSpPr txBox="1"/>
              <p:nvPr/>
            </p:nvSpPr>
            <p:spPr>
              <a:xfrm>
                <a:off x="3326856" y="4685406"/>
                <a:ext cx="177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1,050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30497-F650-0907-C5CF-A6F1FDC9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856" y="4685406"/>
                <a:ext cx="1771770" cy="523220"/>
              </a:xfrm>
              <a:prstGeom prst="rect">
                <a:avLst/>
              </a:prstGeom>
              <a:blipFill>
                <a:blip r:embed="rId6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1647BFB-4014-9020-ED7A-88AF3C6EE6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18" y="2536009"/>
            <a:ext cx="2077898" cy="20801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87170C-7631-95EE-D2C4-333F4D8741C5}"/>
              </a:ext>
            </a:extLst>
          </p:cNvPr>
          <p:cNvSpPr txBox="1"/>
          <p:nvPr/>
        </p:nvSpPr>
        <p:spPr>
          <a:xfrm>
            <a:off x="6469387" y="2711054"/>
            <a:ext cx="177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CCC54-3DE6-0B07-5BA1-B8D376980F18}"/>
              </a:ext>
            </a:extLst>
          </p:cNvPr>
          <p:cNvSpPr txBox="1"/>
          <p:nvPr/>
        </p:nvSpPr>
        <p:spPr>
          <a:xfrm>
            <a:off x="5842543" y="3893419"/>
            <a:ext cx="106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1,050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2E3349-B3DD-E51E-34FE-3E0E4272D4CA}"/>
              </a:ext>
            </a:extLst>
          </p:cNvPr>
          <p:cNvSpPr txBox="1"/>
          <p:nvPr/>
        </p:nvSpPr>
        <p:spPr>
          <a:xfrm>
            <a:off x="7181097" y="3893419"/>
            <a:ext cx="106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F2DD0-B3D4-4089-AD13-14F82606704A}"/>
              </a:ext>
            </a:extLst>
          </p:cNvPr>
          <p:cNvSpPr txBox="1"/>
          <p:nvPr/>
        </p:nvSpPr>
        <p:spPr>
          <a:xfrm>
            <a:off x="3828296" y="3928535"/>
            <a:ext cx="154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950 ml</a:t>
            </a:r>
          </a:p>
        </p:txBody>
      </p:sp>
    </p:spTree>
    <p:extLst>
      <p:ext uri="{BB962C8B-B14F-4D97-AF65-F5344CB8AC3E}">
        <p14:creationId xmlns:p14="http://schemas.microsoft.com/office/powerpoint/2010/main" val="12590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build="allAtOnce"/>
      <p:bldP spid="10" grpId="0"/>
      <p:bldP spid="11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43B03-1C35-B191-D3AA-1DCF497C0C58}"/>
              </a:ext>
            </a:extLst>
          </p:cNvPr>
          <p:cNvSpPr txBox="1"/>
          <p:nvPr/>
        </p:nvSpPr>
        <p:spPr>
          <a:xfrm>
            <a:off x="990816" y="795381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bag contains 20 apples.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5CF0A-F651-1586-02FE-1441E5A67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23" y="442659"/>
            <a:ext cx="847939" cy="814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C8594-7B69-8E4F-BE88-1BED908D81E7}"/>
              </a:ext>
            </a:extLst>
          </p:cNvPr>
          <p:cNvSpPr txBox="1"/>
          <p:nvPr/>
        </p:nvSpPr>
        <p:spPr>
          <a:xfrm>
            <a:off x="990816" y="1255732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apple has a mass of 75 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8AA19-4754-76B0-4729-478D1398EA81}"/>
              </a:ext>
            </a:extLst>
          </p:cNvPr>
          <p:cNvSpPr txBox="1"/>
          <p:nvPr/>
        </p:nvSpPr>
        <p:spPr>
          <a:xfrm>
            <a:off x="990816" y="1732994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bag itself has a mass of 18 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BE317-1585-BF83-C40C-D4910E0E7C01}"/>
              </a:ext>
            </a:extLst>
          </p:cNvPr>
          <p:cNvSpPr txBox="1"/>
          <p:nvPr/>
        </p:nvSpPr>
        <p:spPr>
          <a:xfrm>
            <a:off x="1045207" y="2288706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Jack has some bags of apples.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270E2-A4A4-DDDC-46DB-5552AC37A966}"/>
              </a:ext>
            </a:extLst>
          </p:cNvPr>
          <p:cNvSpPr txBox="1"/>
          <p:nvPr/>
        </p:nvSpPr>
        <p:spPr>
          <a:xfrm>
            <a:off x="1045207" y="2758043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total mass is 9.108 kg.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12C66-4A35-8B01-8716-347363C55BB6}"/>
              </a:ext>
            </a:extLst>
          </p:cNvPr>
          <p:cNvSpPr txBox="1"/>
          <p:nvPr/>
        </p:nvSpPr>
        <p:spPr>
          <a:xfrm>
            <a:off x="1045207" y="3226319"/>
            <a:ext cx="55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bags of apples does Jack have?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764A2-D15D-3186-89E7-D966F7C0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059" y="5073157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D1AAB-0320-4144-A581-12DD61800957}"/>
              </a:ext>
            </a:extLst>
          </p:cNvPr>
          <p:cNvSpPr txBox="1"/>
          <p:nvPr/>
        </p:nvSpPr>
        <p:spPr>
          <a:xfrm>
            <a:off x="5512445" y="52271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49DBE7-97D0-E859-A88B-12096CF9F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8" y="2194635"/>
            <a:ext cx="688054" cy="5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4DBA9-A561-0ADA-5510-E2C2F698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7" y="2194635"/>
            <a:ext cx="688054" cy="555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98689-8C94-AA03-53EE-D49F7CC3E7C6}"/>
              </a:ext>
            </a:extLst>
          </p:cNvPr>
          <p:cNvSpPr txBox="1"/>
          <p:nvPr/>
        </p:nvSpPr>
        <p:spPr>
          <a:xfrm>
            <a:off x="778545" y="795381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bag contains 20 apples.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CE37E-4C6A-6332-42DD-EE0D2CE0A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52" y="442659"/>
            <a:ext cx="847939" cy="81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FC3CB-1767-57AF-2BBD-96FF74FE397F}"/>
              </a:ext>
            </a:extLst>
          </p:cNvPr>
          <p:cNvSpPr txBox="1"/>
          <p:nvPr/>
        </p:nvSpPr>
        <p:spPr>
          <a:xfrm>
            <a:off x="778545" y="1255732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apple has a mass of 75 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D1E0D-5E9E-6CDB-D6EB-118980E01FE2}"/>
              </a:ext>
            </a:extLst>
          </p:cNvPr>
          <p:cNvSpPr txBox="1"/>
          <p:nvPr/>
        </p:nvSpPr>
        <p:spPr>
          <a:xfrm>
            <a:off x="778545" y="1732994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bag itself has a mass of 18 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E6620-031F-B69A-6993-C5B0347687E7}"/>
              </a:ext>
            </a:extLst>
          </p:cNvPr>
          <p:cNvSpPr txBox="1"/>
          <p:nvPr/>
        </p:nvSpPr>
        <p:spPr>
          <a:xfrm>
            <a:off x="832936" y="2288706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Jack has some bags of apples.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2BDFB-C6C0-140F-C4BE-98EA3DDD6A89}"/>
              </a:ext>
            </a:extLst>
          </p:cNvPr>
          <p:cNvSpPr txBox="1"/>
          <p:nvPr/>
        </p:nvSpPr>
        <p:spPr>
          <a:xfrm>
            <a:off x="832936" y="2758043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total mass is 9.108 kg.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F3891-D6B9-8848-5421-A2E66806EE79}"/>
              </a:ext>
            </a:extLst>
          </p:cNvPr>
          <p:cNvSpPr txBox="1"/>
          <p:nvPr/>
        </p:nvSpPr>
        <p:spPr>
          <a:xfrm>
            <a:off x="832936" y="3226319"/>
            <a:ext cx="55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bags of apples does Jack have?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7A914-1629-6918-868C-472EF2323696}"/>
              </a:ext>
            </a:extLst>
          </p:cNvPr>
          <p:cNvSpPr/>
          <p:nvPr/>
        </p:nvSpPr>
        <p:spPr>
          <a:xfrm>
            <a:off x="671286" y="442660"/>
            <a:ext cx="5461726" cy="17519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F082B-C091-634A-3ED9-1D0ACB48231C}"/>
              </a:ext>
            </a:extLst>
          </p:cNvPr>
          <p:cNvCxnSpPr/>
          <p:nvPr/>
        </p:nvCxnSpPr>
        <p:spPr>
          <a:xfrm flipV="1">
            <a:off x="778545" y="4673600"/>
            <a:ext cx="6674541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0AD99-25FC-07FC-2861-AEBA96F135F5}"/>
              </a:ext>
            </a:extLst>
          </p:cNvPr>
          <p:cNvCxnSpPr/>
          <p:nvPr/>
        </p:nvCxnSpPr>
        <p:spPr>
          <a:xfrm>
            <a:off x="778545" y="4241800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67DC8C-342C-DA65-A7BF-C3C8D610E3CD}"/>
              </a:ext>
            </a:extLst>
          </p:cNvPr>
          <p:cNvSpPr txBox="1"/>
          <p:nvPr/>
        </p:nvSpPr>
        <p:spPr>
          <a:xfrm>
            <a:off x="582386" y="3719995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CF8FC-2C18-4CA4-FFEE-A0E0F9A2F3D3}"/>
              </a:ext>
            </a:extLst>
          </p:cNvPr>
          <p:cNvSpPr txBox="1"/>
          <p:nvPr/>
        </p:nvSpPr>
        <p:spPr>
          <a:xfrm>
            <a:off x="582386" y="5056555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E8F91-F5E3-81D2-DCCA-E304EB02D604}"/>
              </a:ext>
            </a:extLst>
          </p:cNvPr>
          <p:cNvSpPr txBox="1"/>
          <p:nvPr/>
        </p:nvSpPr>
        <p:spPr>
          <a:xfrm>
            <a:off x="6558497" y="3519940"/>
            <a:ext cx="1164729" cy="51077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Apples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A9A61-ACC6-450B-62D9-615A101C03B6}"/>
              </a:ext>
            </a:extLst>
          </p:cNvPr>
          <p:cNvSpPr txBox="1"/>
          <p:nvPr/>
        </p:nvSpPr>
        <p:spPr>
          <a:xfrm>
            <a:off x="6558497" y="5210251"/>
            <a:ext cx="1164729" cy="51077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Grams</a:t>
            </a:r>
            <a:endParaRPr lang="en-GB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B94EFE-98A4-DA56-567C-7753A4AC71AD}"/>
              </a:ext>
            </a:extLst>
          </p:cNvPr>
          <p:cNvCxnSpPr/>
          <p:nvPr/>
        </p:nvCxnSpPr>
        <p:spPr>
          <a:xfrm>
            <a:off x="1477045" y="4243215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511087-2B71-8DF5-82D3-568D7B37C408}"/>
              </a:ext>
            </a:extLst>
          </p:cNvPr>
          <p:cNvSpPr txBox="1"/>
          <p:nvPr/>
        </p:nvSpPr>
        <p:spPr>
          <a:xfrm>
            <a:off x="1325407" y="3719995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F78AB-7331-8C79-8230-48F87A3984F7}"/>
              </a:ext>
            </a:extLst>
          </p:cNvPr>
          <p:cNvSpPr txBox="1"/>
          <p:nvPr/>
        </p:nvSpPr>
        <p:spPr>
          <a:xfrm>
            <a:off x="1119977" y="5056555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9CA553-5D83-2BE7-7CE5-B3ED04CCC9C2}"/>
              </a:ext>
            </a:extLst>
          </p:cNvPr>
          <p:cNvCxnSpPr/>
          <p:nvPr/>
        </p:nvCxnSpPr>
        <p:spPr>
          <a:xfrm>
            <a:off x="5475442" y="4243215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6C2CA7-A272-5380-3004-4A0248EB5076}"/>
              </a:ext>
            </a:extLst>
          </p:cNvPr>
          <p:cNvSpPr txBox="1"/>
          <p:nvPr/>
        </p:nvSpPr>
        <p:spPr>
          <a:xfrm>
            <a:off x="5323804" y="3719995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0328C-ED96-6EDF-0011-88142A996B98}"/>
              </a:ext>
            </a:extLst>
          </p:cNvPr>
          <p:cNvSpPr txBox="1"/>
          <p:nvPr/>
        </p:nvSpPr>
        <p:spPr>
          <a:xfrm>
            <a:off x="5118374" y="5056555"/>
            <a:ext cx="110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F7BA5F-C3E1-E6C3-954F-BE3B70FC6018}"/>
                  </a:ext>
                </a:extLst>
              </p:cNvPr>
              <p:cNvSpPr txBox="1"/>
              <p:nvPr/>
            </p:nvSpPr>
            <p:spPr>
              <a:xfrm>
                <a:off x="1691124" y="5509280"/>
                <a:ext cx="219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F7BA5F-C3E1-E6C3-954F-BE3B70FC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124" y="5509280"/>
                <a:ext cx="2193262" cy="523220"/>
              </a:xfrm>
              <a:prstGeom prst="rect">
                <a:avLst/>
              </a:prstGeom>
              <a:blipFill>
                <a:blip r:embed="rId4"/>
                <a:stretch>
                  <a:fillRect l="-5747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B1798C-97EA-2A17-608A-DAED9804062A}"/>
                  </a:ext>
                </a:extLst>
              </p:cNvPr>
              <p:cNvSpPr txBox="1"/>
              <p:nvPr/>
            </p:nvSpPr>
            <p:spPr>
              <a:xfrm>
                <a:off x="3337891" y="5497486"/>
                <a:ext cx="219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1,518 g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B1798C-97EA-2A17-608A-DAED98040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891" y="5497486"/>
                <a:ext cx="2193262" cy="523220"/>
              </a:xfrm>
              <a:prstGeom prst="rect">
                <a:avLst/>
              </a:prstGeom>
              <a:blipFill>
                <a:blip r:embed="rId5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9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3" grpId="0"/>
      <p:bldP spid="14" grpId="0"/>
      <p:bldP spid="15" grpId="0" animBg="1"/>
      <p:bldP spid="16" grpId="0" animBg="1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2E425-13E1-BCB8-54F2-810CDB6C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8" y="2194635"/>
            <a:ext cx="688054" cy="555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7FA65-418E-B626-ED7B-8D584E7AB10F}"/>
              </a:ext>
            </a:extLst>
          </p:cNvPr>
          <p:cNvSpPr txBox="1"/>
          <p:nvPr/>
        </p:nvSpPr>
        <p:spPr>
          <a:xfrm>
            <a:off x="819366" y="795381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bag contains 20 apples.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BDC67-3CD5-B805-5F1F-9770671D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73" y="442659"/>
            <a:ext cx="847939" cy="81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6915D-1E9F-AAE9-FAAF-F385A960F45D}"/>
              </a:ext>
            </a:extLst>
          </p:cNvPr>
          <p:cNvSpPr txBox="1"/>
          <p:nvPr/>
        </p:nvSpPr>
        <p:spPr>
          <a:xfrm>
            <a:off x="819366" y="1255732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apple has a mass of 75 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59005-7C69-F97A-F0B0-EA53B9E6C93E}"/>
              </a:ext>
            </a:extLst>
          </p:cNvPr>
          <p:cNvSpPr txBox="1"/>
          <p:nvPr/>
        </p:nvSpPr>
        <p:spPr>
          <a:xfrm>
            <a:off x="819366" y="1732994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bag itself has a mass of 18 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D230F-1A78-DC16-7FC9-41B5D6096B9D}"/>
              </a:ext>
            </a:extLst>
          </p:cNvPr>
          <p:cNvSpPr txBox="1"/>
          <p:nvPr/>
        </p:nvSpPr>
        <p:spPr>
          <a:xfrm>
            <a:off x="873757" y="2288706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Jack has some bags of apples.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1FD61-C348-CAFD-9F11-8F8F89DE1563}"/>
              </a:ext>
            </a:extLst>
          </p:cNvPr>
          <p:cNvSpPr txBox="1"/>
          <p:nvPr/>
        </p:nvSpPr>
        <p:spPr>
          <a:xfrm>
            <a:off x="873757" y="2758043"/>
            <a:ext cx="475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total mass is 9.108 kg.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D29C1-E712-10BC-723D-E47A8A843A42}"/>
              </a:ext>
            </a:extLst>
          </p:cNvPr>
          <p:cNvSpPr txBox="1"/>
          <p:nvPr/>
        </p:nvSpPr>
        <p:spPr>
          <a:xfrm>
            <a:off x="873757" y="3226319"/>
            <a:ext cx="55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bags of apples does Jack have?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42615-1C74-4189-8F14-4FEFBB45EE35}"/>
              </a:ext>
            </a:extLst>
          </p:cNvPr>
          <p:cNvSpPr/>
          <p:nvPr/>
        </p:nvSpPr>
        <p:spPr>
          <a:xfrm>
            <a:off x="830045" y="2211529"/>
            <a:ext cx="5482762" cy="154927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B7507-01BA-801C-5F8F-7FD4AEEC2996}"/>
              </a:ext>
            </a:extLst>
          </p:cNvPr>
          <p:cNvCxnSpPr/>
          <p:nvPr/>
        </p:nvCxnSpPr>
        <p:spPr>
          <a:xfrm flipV="1">
            <a:off x="819366" y="4673600"/>
            <a:ext cx="6674541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877A9-8683-2745-5360-36E91F18EF2E}"/>
              </a:ext>
            </a:extLst>
          </p:cNvPr>
          <p:cNvCxnSpPr/>
          <p:nvPr/>
        </p:nvCxnSpPr>
        <p:spPr>
          <a:xfrm>
            <a:off x="819366" y="4241800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1DFCF0-6DF2-0A86-2656-B6866EA4D463}"/>
              </a:ext>
            </a:extLst>
          </p:cNvPr>
          <p:cNvSpPr txBox="1"/>
          <p:nvPr/>
        </p:nvSpPr>
        <p:spPr>
          <a:xfrm>
            <a:off x="623207" y="3720984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D40D3-57C1-868A-7E82-690CF7F2E265}"/>
              </a:ext>
            </a:extLst>
          </p:cNvPr>
          <p:cNvSpPr txBox="1"/>
          <p:nvPr/>
        </p:nvSpPr>
        <p:spPr>
          <a:xfrm>
            <a:off x="386410" y="5056555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1,518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AB19B-B689-1558-E370-568744BDA6A9}"/>
              </a:ext>
            </a:extLst>
          </p:cNvPr>
          <p:cNvSpPr txBox="1"/>
          <p:nvPr/>
        </p:nvSpPr>
        <p:spPr>
          <a:xfrm>
            <a:off x="6601447" y="3519940"/>
            <a:ext cx="1166400" cy="511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Apples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3100B-DA29-F9F8-DFD7-B1CB008AB9B9}"/>
              </a:ext>
            </a:extLst>
          </p:cNvPr>
          <p:cNvSpPr txBox="1"/>
          <p:nvPr/>
        </p:nvSpPr>
        <p:spPr>
          <a:xfrm>
            <a:off x="6601447" y="5210251"/>
            <a:ext cx="1166400" cy="511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Grams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5EE56-2E97-FBBC-1E96-338FB20CA3E2}"/>
              </a:ext>
            </a:extLst>
          </p:cNvPr>
          <p:cNvSpPr txBox="1"/>
          <p:nvPr/>
        </p:nvSpPr>
        <p:spPr>
          <a:xfrm>
            <a:off x="6601447" y="3519940"/>
            <a:ext cx="1166400" cy="511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Bags</a:t>
            </a:r>
            <a:endParaRPr lang="en-GB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62F60-405F-7C9F-A4EE-5AA1A1BBB9ED}"/>
              </a:ext>
            </a:extLst>
          </p:cNvPr>
          <p:cNvCxnSpPr/>
          <p:nvPr/>
        </p:nvCxnSpPr>
        <p:spPr>
          <a:xfrm>
            <a:off x="6197113" y="4243215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477849-2165-867D-1B9F-03AA99FB5EA7}"/>
              </a:ext>
            </a:extLst>
          </p:cNvPr>
          <p:cNvSpPr txBox="1"/>
          <p:nvPr/>
        </p:nvSpPr>
        <p:spPr>
          <a:xfrm>
            <a:off x="5637101" y="5016801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9,108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EC67DB-BCAA-5F9B-B11F-784D8D0BBF28}"/>
              </a:ext>
            </a:extLst>
          </p:cNvPr>
          <p:cNvSpPr txBox="1"/>
          <p:nvPr/>
        </p:nvSpPr>
        <p:spPr>
          <a:xfrm>
            <a:off x="386410" y="5436253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1,500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E11DA6-437A-07D0-B062-063C5D78D3AD}"/>
              </a:ext>
            </a:extLst>
          </p:cNvPr>
          <p:cNvCxnSpPr/>
          <p:nvPr/>
        </p:nvCxnSpPr>
        <p:spPr>
          <a:xfrm>
            <a:off x="1815625" y="4217268"/>
            <a:ext cx="0" cy="88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9324DD-8A83-A0E1-D90E-6EF1E886F71E}"/>
              </a:ext>
            </a:extLst>
          </p:cNvPr>
          <p:cNvSpPr txBox="1"/>
          <p:nvPr/>
        </p:nvSpPr>
        <p:spPr>
          <a:xfrm>
            <a:off x="5625811" y="5436253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9,000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E1E580-03FC-C9FA-EDD7-CA2B11CFA6B0}"/>
              </a:ext>
            </a:extLst>
          </p:cNvPr>
          <p:cNvSpPr txBox="1"/>
          <p:nvPr/>
        </p:nvSpPr>
        <p:spPr>
          <a:xfrm>
            <a:off x="1637534" y="3720984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53B40-5340-6C2B-4976-15D40FB68367}"/>
              </a:ext>
            </a:extLst>
          </p:cNvPr>
          <p:cNvSpPr txBox="1"/>
          <p:nvPr/>
        </p:nvSpPr>
        <p:spPr>
          <a:xfrm>
            <a:off x="1360062" y="5436253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3,000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D5262D-63ED-C1CA-1FE1-0E220C2E394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468800" y="5697863"/>
            <a:ext cx="31570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C5AA9F-DC08-416C-35C9-584AB00B6ACA}"/>
                  </a:ext>
                </a:extLst>
              </p:cNvPr>
              <p:cNvSpPr txBox="1"/>
              <p:nvPr/>
            </p:nvSpPr>
            <p:spPr>
              <a:xfrm>
                <a:off x="3549379" y="5646343"/>
                <a:ext cx="110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C5AA9F-DC08-416C-35C9-584AB00B6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79" y="5646343"/>
                <a:ext cx="1108738" cy="461665"/>
              </a:xfrm>
              <a:prstGeom prst="rect">
                <a:avLst/>
              </a:prstGeom>
              <a:blipFill>
                <a:blip r:embed="rId4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1DA89C-5524-92CB-E096-6D2EB3932A4B}"/>
              </a:ext>
            </a:extLst>
          </p:cNvPr>
          <p:cNvCxnSpPr/>
          <p:nvPr/>
        </p:nvCxnSpPr>
        <p:spPr>
          <a:xfrm flipV="1">
            <a:off x="2088384" y="3998452"/>
            <a:ext cx="3932323" cy="4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4015D4-6AB2-3F7A-9A14-3597784B395E}"/>
                  </a:ext>
                </a:extLst>
              </p:cNvPr>
              <p:cNvSpPr txBox="1"/>
              <p:nvPr/>
            </p:nvSpPr>
            <p:spPr>
              <a:xfrm>
                <a:off x="3500176" y="3942995"/>
                <a:ext cx="110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4015D4-6AB2-3F7A-9A14-3597784B3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176" y="3942995"/>
                <a:ext cx="1108738" cy="461665"/>
              </a:xfrm>
              <a:prstGeom prst="rect">
                <a:avLst/>
              </a:prstGeom>
              <a:blipFill>
                <a:blip r:embed="rId5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5A753D8-92BB-950A-7C6E-4A1C0E0BE0D6}"/>
              </a:ext>
            </a:extLst>
          </p:cNvPr>
          <p:cNvSpPr txBox="1"/>
          <p:nvPr/>
        </p:nvSpPr>
        <p:spPr>
          <a:xfrm>
            <a:off x="6017629" y="3734787"/>
            <a:ext cx="11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92D2B-8404-3010-904D-E2C4FA04AE8E}"/>
              </a:ext>
            </a:extLst>
          </p:cNvPr>
          <p:cNvSpPr txBox="1"/>
          <p:nvPr/>
        </p:nvSpPr>
        <p:spPr>
          <a:xfrm>
            <a:off x="5838633" y="1346403"/>
            <a:ext cx="211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Jack has 6 bags of apples.</a:t>
            </a:r>
          </a:p>
        </p:txBody>
      </p:sp>
    </p:spTree>
    <p:extLst>
      <p:ext uri="{BB962C8B-B14F-4D97-AF65-F5344CB8AC3E}">
        <p14:creationId xmlns:p14="http://schemas.microsoft.com/office/powerpoint/2010/main" val="26564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/>
      <p:bldP spid="14" grpId="0"/>
      <p:bldP spid="15" grpId="0" animBg="1"/>
      <p:bldP spid="15" grpId="1" animBg="1"/>
      <p:bldP spid="17" grpId="0" animBg="1"/>
      <p:bldP spid="19" grpId="0"/>
      <p:bldP spid="20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65082-1FDB-0EE5-8730-E4AA3291543D}"/>
              </a:ext>
            </a:extLst>
          </p:cNvPr>
          <p:cNvSpPr txBox="1">
            <a:spLocks/>
          </p:cNvSpPr>
          <p:nvPr/>
        </p:nvSpPr>
        <p:spPr>
          <a:xfrm>
            <a:off x="982555" y="2285291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5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85A612-9E43-5AC4-0F9A-A1B33A333BDC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sentences.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grams in 1 kilogram.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kilograms in 1 tonne.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millimetres in 1 centimetre.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centimetres in 1 metre.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metres in 1 kilometre.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3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 g                   	7,000 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km 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3.5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g                2.9 km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There are ____ mm in 10 cm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85A612-9E43-5AC4-0F9A-A1B33A333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blipFill>
                <a:blip r:embed="rId2"/>
                <a:stretch>
                  <a:fillRect l="-1616" t="-1205" r="-1340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0585-E12C-242C-B782-38C6C173BADC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sentences.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grams in 1 kilogram.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kilograms in 1 tonne.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millimetres in 1 centimetre.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centimetres in 1 metre.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_____ metres in 1 kilometre.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3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 g                   	7,000 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km 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3.5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g                2.9 km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There are ____ mm in 10 cm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0585-E12C-242C-B782-38C6C173B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blipFill>
                <a:blip r:embed="rId2"/>
                <a:stretch>
                  <a:fillRect l="-1616" t="-1205" r="-1340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FDE0AE9-D387-1EB8-4D76-87584F7A488C}"/>
              </a:ext>
            </a:extLst>
          </p:cNvPr>
          <p:cNvSpPr txBox="1"/>
          <p:nvPr/>
        </p:nvSpPr>
        <p:spPr>
          <a:xfrm>
            <a:off x="2555468" y="941956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81B0A-0167-54D0-6C9D-B42C09FDF142}"/>
              </a:ext>
            </a:extLst>
          </p:cNvPr>
          <p:cNvSpPr txBox="1"/>
          <p:nvPr/>
        </p:nvSpPr>
        <p:spPr>
          <a:xfrm>
            <a:off x="2555469" y="1375518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185E5-414D-4CDA-41F2-5EA9FCEE56F5}"/>
              </a:ext>
            </a:extLst>
          </p:cNvPr>
          <p:cNvSpPr txBox="1"/>
          <p:nvPr/>
        </p:nvSpPr>
        <p:spPr>
          <a:xfrm>
            <a:off x="2749083" y="1825611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76264-9193-91BD-748A-54764BF425A9}"/>
              </a:ext>
            </a:extLst>
          </p:cNvPr>
          <p:cNvSpPr txBox="1"/>
          <p:nvPr/>
        </p:nvSpPr>
        <p:spPr>
          <a:xfrm>
            <a:off x="2699217" y="2248049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A8ADF-4048-D18B-E610-E9ADD8B917A1}"/>
              </a:ext>
            </a:extLst>
          </p:cNvPr>
          <p:cNvSpPr txBox="1"/>
          <p:nvPr/>
        </p:nvSpPr>
        <p:spPr>
          <a:xfrm>
            <a:off x="2555470" y="2657496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CE047-1AEC-DCAE-DB20-AFDFC61F92B7}"/>
              </a:ext>
            </a:extLst>
          </p:cNvPr>
          <p:cNvSpPr txBox="1"/>
          <p:nvPr/>
        </p:nvSpPr>
        <p:spPr>
          <a:xfrm>
            <a:off x="2088436" y="3938894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9C666-567A-7605-E135-65D619E87D86}"/>
              </a:ext>
            </a:extLst>
          </p:cNvPr>
          <p:cNvSpPr txBox="1"/>
          <p:nvPr/>
        </p:nvSpPr>
        <p:spPr>
          <a:xfrm>
            <a:off x="2429880" y="4365709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3,500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443A3-ECD0-D227-84F5-C5A76267A373}"/>
              </a:ext>
            </a:extLst>
          </p:cNvPr>
          <p:cNvSpPr txBox="1"/>
          <p:nvPr/>
        </p:nvSpPr>
        <p:spPr>
          <a:xfrm>
            <a:off x="6638566" y="3925020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2A33E-A09D-73A6-61BA-96ED5FAD91A2}"/>
              </a:ext>
            </a:extLst>
          </p:cNvPr>
          <p:cNvSpPr txBox="1"/>
          <p:nvPr/>
        </p:nvSpPr>
        <p:spPr>
          <a:xfrm>
            <a:off x="6278386" y="4363723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4F26-D143-360A-694A-8C27DC3D49EC}"/>
              </a:ext>
            </a:extLst>
          </p:cNvPr>
          <p:cNvSpPr txBox="1"/>
          <p:nvPr/>
        </p:nvSpPr>
        <p:spPr>
          <a:xfrm>
            <a:off x="2555470" y="5249364"/>
            <a:ext cx="10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836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80C41-6C3D-320F-66CE-BEC4519F8FDC}"/>
              </a:ext>
            </a:extLst>
          </p:cNvPr>
          <p:cNvSpPr txBox="1"/>
          <p:nvPr/>
        </p:nvSpPr>
        <p:spPr>
          <a:xfrm>
            <a:off x="1322122" y="1208255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5FF9A-7426-B5C4-0624-36E0468E6A35}"/>
              </a:ext>
            </a:extLst>
          </p:cNvPr>
          <p:cNvSpPr txBox="1"/>
          <p:nvPr/>
        </p:nvSpPr>
        <p:spPr>
          <a:xfrm>
            <a:off x="4701298" y="1208255"/>
            <a:ext cx="5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A1966-F638-70E8-5E61-E4C847E0DCC2}"/>
              </a:ext>
            </a:extLst>
          </p:cNvPr>
          <p:cNvSpPr txBox="1"/>
          <p:nvPr/>
        </p:nvSpPr>
        <p:spPr>
          <a:xfrm>
            <a:off x="2505569" y="1220956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cm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A1D61C93-323C-70C2-5489-F1A6A39088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44194" y="622882"/>
            <a:ext cx="12701" cy="1183447"/>
          </a:xfrm>
          <a:prstGeom prst="curvedConnector3">
            <a:avLst>
              <a:gd name="adj1" fmla="val -251980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D89C10A5-0405-2A40-1BCC-2E41E1A6A129}"/>
              </a:ext>
            </a:extLst>
          </p:cNvPr>
          <p:cNvCxnSpPr/>
          <p:nvPr/>
        </p:nvCxnSpPr>
        <p:spPr>
          <a:xfrm rot="5400000">
            <a:off x="2216871" y="1133401"/>
            <a:ext cx="12701" cy="1183447"/>
          </a:xfrm>
          <a:prstGeom prst="curvedConnector3">
            <a:avLst>
              <a:gd name="adj1" fmla="val 286901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F52659-37B6-6C99-9300-A12C1C1CBF02}"/>
                  </a:ext>
                </a:extLst>
              </p:cNvPr>
              <p:cNvSpPr txBox="1"/>
              <p:nvPr/>
            </p:nvSpPr>
            <p:spPr>
              <a:xfrm>
                <a:off x="1803829" y="844141"/>
                <a:ext cx="1011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F52659-37B6-6C99-9300-A12C1C1CB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9" y="844141"/>
                <a:ext cx="1011116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6F388-32F8-4B2D-1376-9F02B9575930}"/>
                  </a:ext>
                </a:extLst>
              </p:cNvPr>
              <p:cNvSpPr txBox="1"/>
              <p:nvPr/>
            </p:nvSpPr>
            <p:spPr>
              <a:xfrm>
                <a:off x="1838176" y="1662913"/>
                <a:ext cx="1011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6F388-32F8-4B2D-1376-9F02B957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76" y="1662913"/>
                <a:ext cx="1011116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AB9E9DE-CF00-3823-D8DE-656EE14F6C9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53920" y="196605"/>
            <a:ext cx="12701" cy="2036003"/>
          </a:xfrm>
          <a:prstGeom prst="curvedConnector3">
            <a:avLst>
              <a:gd name="adj1" fmla="val 292834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62F64-C0D9-9129-C2DA-EDE6CFFE94D5}"/>
                  </a:ext>
                </a:extLst>
              </p:cNvPr>
              <p:cNvSpPr txBox="1"/>
              <p:nvPr/>
            </p:nvSpPr>
            <p:spPr>
              <a:xfrm>
                <a:off x="3259009" y="833291"/>
                <a:ext cx="1683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62F64-C0D9-9129-C2DA-EDE6CFFE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09" y="833291"/>
                <a:ext cx="1683334" cy="461665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83419A0C-875E-65DD-5BC7-FE6FE829A913}"/>
              </a:ext>
            </a:extLst>
          </p:cNvPr>
          <p:cNvCxnSpPr/>
          <p:nvPr/>
        </p:nvCxnSpPr>
        <p:spPr>
          <a:xfrm rot="5400000">
            <a:off x="3894839" y="696026"/>
            <a:ext cx="12701" cy="2036003"/>
          </a:xfrm>
          <a:prstGeom prst="curvedConnector3">
            <a:avLst>
              <a:gd name="adj1" fmla="val 29382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9FE5F1-D753-48E8-F50A-A67864873808}"/>
                  </a:ext>
                </a:extLst>
              </p:cNvPr>
              <p:cNvSpPr txBox="1"/>
              <p:nvPr/>
            </p:nvSpPr>
            <p:spPr>
              <a:xfrm>
                <a:off x="3333812" y="1670540"/>
                <a:ext cx="1546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9FE5F1-D753-48E8-F50A-A6786487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12" y="1670540"/>
                <a:ext cx="1546868" cy="461665"/>
              </a:xfrm>
              <a:prstGeom prst="rect">
                <a:avLst/>
              </a:prstGeom>
              <a:blipFill>
                <a:blip r:embed="rId5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5E3400-7630-C944-1991-736B30C629D4}"/>
              </a:ext>
            </a:extLst>
          </p:cNvPr>
          <p:cNvSpPr txBox="1"/>
          <p:nvPr/>
        </p:nvSpPr>
        <p:spPr>
          <a:xfrm>
            <a:off x="6652542" y="1167893"/>
            <a:ext cx="81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km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DD6A0171-449F-ED6E-B293-FF0091DA286C}"/>
              </a:ext>
            </a:extLst>
          </p:cNvPr>
          <p:cNvCxnSpPr/>
          <p:nvPr/>
        </p:nvCxnSpPr>
        <p:spPr>
          <a:xfrm rot="5400000" flipH="1" flipV="1">
            <a:off x="5882251" y="204109"/>
            <a:ext cx="12701" cy="2036003"/>
          </a:xfrm>
          <a:prstGeom prst="curvedConnector3">
            <a:avLst>
              <a:gd name="adj1" fmla="val 303120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CD3A4E-B036-8D15-0333-284A375096B0}"/>
                  </a:ext>
                </a:extLst>
              </p:cNvPr>
              <p:cNvSpPr txBox="1"/>
              <p:nvPr/>
            </p:nvSpPr>
            <p:spPr>
              <a:xfrm>
                <a:off x="5199005" y="821762"/>
                <a:ext cx="1683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CD3A4E-B036-8D15-0333-284A3750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005" y="821762"/>
                <a:ext cx="1683334" cy="461665"/>
              </a:xfrm>
              <a:prstGeom prst="rect">
                <a:avLst/>
              </a:prstGeom>
              <a:blipFill>
                <a:blip r:embed="rId6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7DCE102-D719-60A5-E3AF-FD3955607146}"/>
              </a:ext>
            </a:extLst>
          </p:cNvPr>
          <p:cNvCxnSpPr/>
          <p:nvPr/>
        </p:nvCxnSpPr>
        <p:spPr>
          <a:xfrm rot="5400000">
            <a:off x="5930690" y="664445"/>
            <a:ext cx="12701" cy="2036003"/>
          </a:xfrm>
          <a:prstGeom prst="curvedConnector3">
            <a:avLst>
              <a:gd name="adj1" fmla="val 29382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69A35-0876-04B1-F997-800E0A461BD6}"/>
                  </a:ext>
                </a:extLst>
              </p:cNvPr>
              <p:cNvSpPr txBox="1"/>
              <p:nvPr/>
            </p:nvSpPr>
            <p:spPr>
              <a:xfrm>
                <a:off x="5276236" y="1601530"/>
                <a:ext cx="1546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69A35-0876-04B1-F997-800E0A461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36" y="1601530"/>
                <a:ext cx="1546868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DDDA992-925D-F3AB-3445-EB609F56B10F}"/>
              </a:ext>
            </a:extLst>
          </p:cNvPr>
          <p:cNvSpPr txBox="1"/>
          <p:nvPr/>
        </p:nvSpPr>
        <p:spPr>
          <a:xfrm>
            <a:off x="3607026" y="298532"/>
            <a:ext cx="18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Length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3DD5E6-728D-1D94-760F-DE0237749BDD}"/>
              </a:ext>
            </a:extLst>
          </p:cNvPr>
          <p:cNvSpPr txBox="1"/>
          <p:nvPr/>
        </p:nvSpPr>
        <p:spPr>
          <a:xfrm>
            <a:off x="3465093" y="2219201"/>
            <a:ext cx="18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8CA3E-9D2E-0A78-7182-4D83EF219D32}"/>
              </a:ext>
            </a:extLst>
          </p:cNvPr>
          <p:cNvSpPr txBox="1"/>
          <p:nvPr/>
        </p:nvSpPr>
        <p:spPr>
          <a:xfrm>
            <a:off x="2321909" y="3094397"/>
            <a:ext cx="42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5882C-0E62-9BFA-3C54-D43FA283B1EC}"/>
              </a:ext>
            </a:extLst>
          </p:cNvPr>
          <p:cNvSpPr txBox="1"/>
          <p:nvPr/>
        </p:nvSpPr>
        <p:spPr>
          <a:xfrm>
            <a:off x="5701086" y="3094397"/>
            <a:ext cx="109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tonne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D39683E-ECEA-747F-4F6C-5CFFE8092990}"/>
              </a:ext>
            </a:extLst>
          </p:cNvPr>
          <p:cNvCxnSpPr>
            <a:cxnSpLocks/>
          </p:cNvCxnSpPr>
          <p:nvPr/>
        </p:nvCxnSpPr>
        <p:spPr>
          <a:xfrm rot="5400000" flipH="1">
            <a:off x="5304805" y="2627542"/>
            <a:ext cx="13616" cy="1876231"/>
          </a:xfrm>
          <a:prstGeom prst="curvedConnector3">
            <a:avLst>
              <a:gd name="adj1" fmla="val -44611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3A5E3A-F5A5-686A-EF10-7CFEF6BE38ED}"/>
                  </a:ext>
                </a:extLst>
              </p:cNvPr>
              <p:cNvSpPr txBox="1"/>
              <p:nvPr/>
            </p:nvSpPr>
            <p:spPr>
              <a:xfrm>
                <a:off x="4695898" y="3699236"/>
                <a:ext cx="1586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3A5E3A-F5A5-686A-EF10-7CFEF6BE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98" y="3699236"/>
                <a:ext cx="1586612" cy="461665"/>
              </a:xfrm>
              <a:prstGeom prst="rect">
                <a:avLst/>
              </a:prstGeom>
              <a:blipFill>
                <a:blip r:embed="rId8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F4A5DEF-FD62-CA5F-1EAC-61417E129275}"/>
              </a:ext>
            </a:extLst>
          </p:cNvPr>
          <p:cNvSpPr txBox="1"/>
          <p:nvPr/>
        </p:nvSpPr>
        <p:spPr>
          <a:xfrm>
            <a:off x="4085155" y="3080781"/>
            <a:ext cx="5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kg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8589F260-7381-B199-57A5-C00841BC9B38}"/>
              </a:ext>
            </a:extLst>
          </p:cNvPr>
          <p:cNvCxnSpPr/>
          <p:nvPr/>
        </p:nvCxnSpPr>
        <p:spPr>
          <a:xfrm rot="5400000" flipH="1">
            <a:off x="3413615" y="2670657"/>
            <a:ext cx="13616" cy="1876231"/>
          </a:xfrm>
          <a:prstGeom prst="curvedConnector3">
            <a:avLst>
              <a:gd name="adj1" fmla="val -403492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E8578E-F826-5940-5B62-E20A713FE436}"/>
                  </a:ext>
                </a:extLst>
              </p:cNvPr>
              <p:cNvSpPr txBox="1"/>
              <p:nvPr/>
            </p:nvSpPr>
            <p:spPr>
              <a:xfrm>
                <a:off x="2805967" y="3714861"/>
                <a:ext cx="1746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E8578E-F826-5940-5B62-E20A713FE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67" y="3714861"/>
                <a:ext cx="1746973" cy="461665"/>
              </a:xfrm>
              <a:prstGeom prst="rect">
                <a:avLst/>
              </a:prstGeom>
              <a:blipFill>
                <a:blip r:embed="rId9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6C1A7-7EC7-403A-A744-DC10977F5CBB}"/>
                  </a:ext>
                </a:extLst>
              </p:cNvPr>
              <p:cNvSpPr txBox="1"/>
              <p:nvPr/>
            </p:nvSpPr>
            <p:spPr>
              <a:xfrm>
                <a:off x="2806601" y="2611270"/>
                <a:ext cx="1551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6C1A7-7EC7-403A-A744-DC10977F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01" y="2611270"/>
                <a:ext cx="1551165" cy="461665"/>
              </a:xfrm>
              <a:prstGeom prst="rect">
                <a:avLst/>
              </a:prstGeom>
              <a:blipFill>
                <a:blip r:embed="rId1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CBAB55-182A-7329-E532-9B2999EE7D69}"/>
                  </a:ext>
                </a:extLst>
              </p:cNvPr>
              <p:cNvSpPr txBox="1"/>
              <p:nvPr/>
            </p:nvSpPr>
            <p:spPr>
              <a:xfrm>
                <a:off x="4642725" y="2593599"/>
                <a:ext cx="16884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CBAB55-182A-7329-E532-9B2999EE7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25" y="2593599"/>
                <a:ext cx="1688410" cy="461665"/>
              </a:xfrm>
              <a:prstGeom prst="rect">
                <a:avLst/>
              </a:prstGeom>
              <a:blipFill>
                <a:blip r:embed="rId11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F7C54969-7E5E-DD15-FFF0-5DA2B005D9B6}"/>
              </a:ext>
            </a:extLst>
          </p:cNvPr>
          <p:cNvCxnSpPr/>
          <p:nvPr/>
        </p:nvCxnSpPr>
        <p:spPr>
          <a:xfrm rot="5400000" flipH="1" flipV="1">
            <a:off x="3429921" y="2256148"/>
            <a:ext cx="13616" cy="1836939"/>
          </a:xfrm>
          <a:prstGeom prst="curvedConnector3">
            <a:avLst>
              <a:gd name="adj1" fmla="val 427328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29CDBF84-7A5A-8450-56F8-ABA5FBCC0032}"/>
              </a:ext>
            </a:extLst>
          </p:cNvPr>
          <p:cNvCxnSpPr/>
          <p:nvPr/>
        </p:nvCxnSpPr>
        <p:spPr>
          <a:xfrm rot="5400000" flipH="1" flipV="1">
            <a:off x="5269428" y="2245232"/>
            <a:ext cx="13616" cy="1836939"/>
          </a:xfrm>
          <a:prstGeom prst="curvedConnector3">
            <a:avLst>
              <a:gd name="adj1" fmla="val 44448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32B289-739D-57A0-937D-F72780C88A33}"/>
              </a:ext>
            </a:extLst>
          </p:cNvPr>
          <p:cNvSpPr txBox="1"/>
          <p:nvPr/>
        </p:nvSpPr>
        <p:spPr>
          <a:xfrm>
            <a:off x="3500053" y="4237901"/>
            <a:ext cx="18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Capacity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B1EC3E-FCA4-1784-C615-B1016CB77A8E}"/>
              </a:ext>
            </a:extLst>
          </p:cNvPr>
          <p:cNvSpPr txBox="1"/>
          <p:nvPr/>
        </p:nvSpPr>
        <p:spPr>
          <a:xfrm>
            <a:off x="2590800" y="5076043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E7862D-AF6E-47AB-D123-1F2DB7F923F0}"/>
              </a:ext>
            </a:extLst>
          </p:cNvPr>
          <p:cNvSpPr txBox="1"/>
          <p:nvPr/>
        </p:nvSpPr>
        <p:spPr>
          <a:xfrm>
            <a:off x="5969976" y="5076043"/>
            <a:ext cx="5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BF1348-9A72-F1F4-4EF0-E3FA8E1245F8}"/>
              </a:ext>
            </a:extLst>
          </p:cNvPr>
          <p:cNvSpPr txBox="1"/>
          <p:nvPr/>
        </p:nvSpPr>
        <p:spPr>
          <a:xfrm>
            <a:off x="3769234" y="5081734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cl</a:t>
            </a: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EAB3E5D-BEC7-7081-66C6-AE71DBC730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3385" y="4489671"/>
            <a:ext cx="5691" cy="1178434"/>
          </a:xfrm>
          <a:prstGeom prst="curvedConnector3">
            <a:avLst>
              <a:gd name="adj1" fmla="val -5207046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AB5D4B5F-64D7-AA15-631D-41348F740FF3}"/>
              </a:ext>
            </a:extLst>
          </p:cNvPr>
          <p:cNvCxnSpPr/>
          <p:nvPr/>
        </p:nvCxnSpPr>
        <p:spPr>
          <a:xfrm rot="5400000">
            <a:off x="3530701" y="5001189"/>
            <a:ext cx="12701" cy="1183447"/>
          </a:xfrm>
          <a:prstGeom prst="curvedConnector3">
            <a:avLst>
              <a:gd name="adj1" fmla="val 286901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66C3C5-3A35-F807-299D-2B41C2B7EBBE}"/>
                  </a:ext>
                </a:extLst>
              </p:cNvPr>
              <p:cNvSpPr txBox="1"/>
              <p:nvPr/>
            </p:nvSpPr>
            <p:spPr>
              <a:xfrm>
                <a:off x="3068545" y="4740944"/>
                <a:ext cx="975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66C3C5-3A35-F807-299D-2B41C2B7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545" y="4740944"/>
                <a:ext cx="975369" cy="461665"/>
              </a:xfrm>
              <a:prstGeom prst="rect">
                <a:avLst/>
              </a:prstGeom>
              <a:blipFill>
                <a:blip r:embed="rId1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445194-3C72-89B5-4589-94E589A9F1AF}"/>
                  </a:ext>
                </a:extLst>
              </p:cNvPr>
              <p:cNvSpPr txBox="1"/>
              <p:nvPr/>
            </p:nvSpPr>
            <p:spPr>
              <a:xfrm>
                <a:off x="3074039" y="5469124"/>
                <a:ext cx="1011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445194-3C72-89B5-4589-94E589A9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39" y="5469124"/>
                <a:ext cx="1011116" cy="461665"/>
              </a:xfrm>
              <a:prstGeom prst="rect">
                <a:avLst/>
              </a:prstGeom>
              <a:blipFill>
                <a:blip r:embed="rId13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966F6895-3672-0D92-BE2E-BE0EAFAB20A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25199" y="4058381"/>
            <a:ext cx="5691" cy="2041016"/>
          </a:xfrm>
          <a:prstGeom prst="curvedConnector3">
            <a:avLst>
              <a:gd name="adj1" fmla="val 5108698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888545-2B01-0747-F76F-BCC78AD8DE6F}"/>
                  </a:ext>
                </a:extLst>
              </p:cNvPr>
              <p:cNvSpPr txBox="1"/>
              <p:nvPr/>
            </p:nvSpPr>
            <p:spPr>
              <a:xfrm>
                <a:off x="4657545" y="4718419"/>
                <a:ext cx="1683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888545-2B01-0747-F76F-BCC78AD8D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45" y="4718419"/>
                <a:ext cx="1683334" cy="461665"/>
              </a:xfrm>
              <a:prstGeom prst="rect">
                <a:avLst/>
              </a:prstGeom>
              <a:blipFill>
                <a:blip r:embed="rId14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907769F4-123E-1BA4-EA94-992D57254B8D}"/>
              </a:ext>
            </a:extLst>
          </p:cNvPr>
          <p:cNvCxnSpPr/>
          <p:nvPr/>
        </p:nvCxnSpPr>
        <p:spPr>
          <a:xfrm rot="5400000">
            <a:off x="5208669" y="4563814"/>
            <a:ext cx="12701" cy="2036003"/>
          </a:xfrm>
          <a:prstGeom prst="curvedConnector3">
            <a:avLst>
              <a:gd name="adj1" fmla="val 2938233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1DD3A1-DFD4-D832-D473-C6E7A88BE709}"/>
                  </a:ext>
                </a:extLst>
              </p:cNvPr>
              <p:cNvSpPr txBox="1"/>
              <p:nvPr/>
            </p:nvSpPr>
            <p:spPr>
              <a:xfrm>
                <a:off x="4672510" y="5486305"/>
                <a:ext cx="1546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1DD3A1-DFD4-D832-D473-C6E7A88B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510" y="5486305"/>
                <a:ext cx="1546868" cy="461665"/>
              </a:xfrm>
              <a:prstGeom prst="rect">
                <a:avLst/>
              </a:prstGeom>
              <a:blipFill>
                <a:blip r:embed="rId1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/>
      <p:bldP spid="12" grpId="0"/>
      <p:bldP spid="13" grpId="0"/>
      <p:bldP spid="15" grpId="0"/>
      <p:bldP spid="17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32" grpId="0"/>
      <p:bldP spid="33" grpId="0"/>
      <p:bldP spid="34" grpId="0"/>
      <p:bldP spid="37" grpId="0"/>
      <p:bldP spid="38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D089F-8BFB-5B4C-DBEE-516367AF9D5A}"/>
              </a:ext>
            </a:extLst>
          </p:cNvPr>
          <p:cNvSpPr txBox="1"/>
          <p:nvPr/>
        </p:nvSpPr>
        <p:spPr>
          <a:xfrm>
            <a:off x="561376" y="483326"/>
            <a:ext cx="73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Eva, Alex, Teddy, Tommy and Mo are running around their school playground.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7AB0-E2AD-3B74-0BD3-B00CD92769E9}"/>
              </a:ext>
            </a:extLst>
          </p:cNvPr>
          <p:cNvSpPr txBox="1"/>
          <p:nvPr/>
        </p:nvSpPr>
        <p:spPr>
          <a:xfrm>
            <a:off x="561374" y="1314323"/>
            <a:ext cx="734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lap of the school playground is 300 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44DB6-BBE6-F71E-2964-66CC46DFC1C0}"/>
              </a:ext>
            </a:extLst>
          </p:cNvPr>
          <p:cNvSpPr txBox="1"/>
          <p:nvPr/>
        </p:nvSpPr>
        <p:spPr>
          <a:xfrm>
            <a:off x="3271056" y="2567100"/>
            <a:ext cx="221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 runs 3 laps.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BAC16-0C08-4BF5-C013-1EF332294E51}"/>
              </a:ext>
            </a:extLst>
          </p:cNvPr>
          <p:cNvSpPr txBox="1"/>
          <p:nvPr/>
        </p:nvSpPr>
        <p:spPr>
          <a:xfrm>
            <a:off x="2850469" y="3000657"/>
            <a:ext cx="37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far does she run?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5CE88D-01D7-CEF6-A183-E2C560CBD8DB}"/>
              </a:ext>
            </a:extLst>
          </p:cNvPr>
          <p:cNvGrpSpPr/>
          <p:nvPr/>
        </p:nvGrpSpPr>
        <p:grpSpPr>
          <a:xfrm>
            <a:off x="685788" y="4538609"/>
            <a:ext cx="7215607" cy="669261"/>
            <a:chOff x="850232" y="3272589"/>
            <a:chExt cx="7579894" cy="5775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C5CC6-2D1E-DDE7-01BA-73E570D44023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7AC44A-E8DE-A34E-3402-20ED10D30BDB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B8F140-C26C-3002-3882-E9F44CE3E283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6B93B9-0AB4-C034-CBEE-A1C8A2CFEA36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C7BD4F-5DBD-BF9C-C4FE-D0F322015AF0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7F29D2-357A-00E0-0715-D46023C64715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817A70-2E00-8830-47F7-759154D4B922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CFEAA2-8424-71C0-B058-488782B912AB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8E96B1-ED82-09BE-2C6A-8BBCC58ECEA9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7F8CD-4E03-A8C3-E513-60B09501F510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09D116-08D3-E7B7-5BC0-076089DEDD99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C51AFA-A9AA-9C94-9E10-F72A006CB3BC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ED7E1F-5164-8DF8-1770-E4E94E339D96}"/>
              </a:ext>
            </a:extLst>
          </p:cNvPr>
          <p:cNvSpPr txBox="1"/>
          <p:nvPr/>
        </p:nvSpPr>
        <p:spPr>
          <a:xfrm>
            <a:off x="6348336" y="5614867"/>
            <a:ext cx="1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81B142F-17DD-8CBB-8F6A-C71831A9DDDB}"/>
              </a:ext>
            </a:extLst>
          </p:cNvPr>
          <p:cNvSpPr/>
          <p:nvPr/>
        </p:nvSpPr>
        <p:spPr>
          <a:xfrm>
            <a:off x="6278649" y="5614867"/>
            <a:ext cx="117860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66A1C-FC5B-8596-CAD3-A274FF2EA366}"/>
              </a:ext>
            </a:extLst>
          </p:cNvPr>
          <p:cNvSpPr txBox="1"/>
          <p:nvPr/>
        </p:nvSpPr>
        <p:spPr>
          <a:xfrm>
            <a:off x="6403501" y="3770769"/>
            <a:ext cx="77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laps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506DC3-2855-627B-C752-DEF544684D6A}"/>
              </a:ext>
            </a:extLst>
          </p:cNvPr>
          <p:cNvSpPr/>
          <p:nvPr/>
        </p:nvSpPr>
        <p:spPr>
          <a:xfrm>
            <a:off x="6278649" y="3776953"/>
            <a:ext cx="108716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89C20D-5E16-1DB6-4911-59ED58B1388E}"/>
              </a:ext>
            </a:extLst>
          </p:cNvPr>
          <p:cNvSpPr txBox="1"/>
          <p:nvPr/>
        </p:nvSpPr>
        <p:spPr>
          <a:xfrm>
            <a:off x="509784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4A759-8FCA-2E76-63E7-DE13E1B66C3C}"/>
              </a:ext>
            </a:extLst>
          </p:cNvPr>
          <p:cNvSpPr txBox="1"/>
          <p:nvPr/>
        </p:nvSpPr>
        <p:spPr>
          <a:xfrm>
            <a:off x="205227" y="5157578"/>
            <a:ext cx="95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CACF7D-A41B-4C7D-58FA-3505C2CDEEFE}"/>
              </a:ext>
            </a:extLst>
          </p:cNvPr>
          <p:cNvSpPr txBox="1"/>
          <p:nvPr/>
        </p:nvSpPr>
        <p:spPr>
          <a:xfrm>
            <a:off x="1233554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AFA2C4-8CCD-E789-BB76-AD68C68DC23B}"/>
              </a:ext>
            </a:extLst>
          </p:cNvPr>
          <p:cNvSpPr txBox="1"/>
          <p:nvPr/>
        </p:nvSpPr>
        <p:spPr>
          <a:xfrm>
            <a:off x="936028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2E399-38C1-0E50-1964-135727F3BF65}"/>
              </a:ext>
            </a:extLst>
          </p:cNvPr>
          <p:cNvSpPr txBox="1"/>
          <p:nvPr/>
        </p:nvSpPr>
        <p:spPr>
          <a:xfrm>
            <a:off x="1895885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1AC38-32B0-F4C9-ED29-515A140DCA8B}"/>
              </a:ext>
            </a:extLst>
          </p:cNvPr>
          <p:cNvSpPr txBox="1"/>
          <p:nvPr/>
        </p:nvSpPr>
        <p:spPr>
          <a:xfrm>
            <a:off x="1655813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4F0C4-A4B4-3D00-12D8-12628CDCA2BC}"/>
              </a:ext>
            </a:extLst>
          </p:cNvPr>
          <p:cNvSpPr txBox="1"/>
          <p:nvPr/>
        </p:nvSpPr>
        <p:spPr>
          <a:xfrm>
            <a:off x="3814060" y="3410281"/>
            <a:ext cx="161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900 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52453C-7399-D76B-7672-9A16BC53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0849" y="1822353"/>
            <a:ext cx="1230071" cy="1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44926-733F-250B-0E5C-C38AB4E9956D}"/>
              </a:ext>
            </a:extLst>
          </p:cNvPr>
          <p:cNvSpPr txBox="1"/>
          <p:nvPr/>
        </p:nvSpPr>
        <p:spPr>
          <a:xfrm>
            <a:off x="479731" y="1314323"/>
            <a:ext cx="734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lap of the school playground is 300 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B4C0D-6BFD-3085-F043-4AE21474BEAA}"/>
              </a:ext>
            </a:extLst>
          </p:cNvPr>
          <p:cNvSpPr txBox="1"/>
          <p:nvPr/>
        </p:nvSpPr>
        <p:spPr>
          <a:xfrm>
            <a:off x="3181424" y="1812239"/>
            <a:ext cx="287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Alex runs 5 laps.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7155-D983-85CB-A9F9-967D4B9286BA}"/>
              </a:ext>
            </a:extLst>
          </p:cNvPr>
          <p:cNvSpPr txBox="1"/>
          <p:nvPr/>
        </p:nvSpPr>
        <p:spPr>
          <a:xfrm>
            <a:off x="2760837" y="2245796"/>
            <a:ext cx="37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far does she run?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BB0A1-549A-60E2-349A-1F22726C26A2}"/>
              </a:ext>
            </a:extLst>
          </p:cNvPr>
          <p:cNvGrpSpPr/>
          <p:nvPr/>
        </p:nvGrpSpPr>
        <p:grpSpPr>
          <a:xfrm>
            <a:off x="604145" y="4538609"/>
            <a:ext cx="7215607" cy="669261"/>
            <a:chOff x="850232" y="3272589"/>
            <a:chExt cx="7579894" cy="5775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639B25-9E4F-F7F9-FCD8-6F53C81A3111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875674-E522-D455-8E10-13DA8D0B873B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95F70-11A6-49CB-4E50-2DDDC0154ECE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086B8A-62B8-F75C-8FD8-707F3C56535F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1399EB-9586-525F-E408-7959E24FBCED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32649B-66B7-F634-058C-5B23C7163FB7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536A37-072E-2A77-12FD-B1E165F35645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4B4EB6-BA1D-6E7B-6EA6-1B76425E82A1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468D86-A026-BE92-B323-BBC742299C69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EC07BF-8F06-72C1-79BA-7CC2BAEAC703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E65B38-238B-4CC6-8112-98B4FC5B552A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2CC84D-A9BE-8115-7DA9-9F4943851CFA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F69CA7-8DF4-E7AB-D312-9FC75139FBF7}"/>
              </a:ext>
            </a:extLst>
          </p:cNvPr>
          <p:cNvSpPr txBox="1"/>
          <p:nvPr/>
        </p:nvSpPr>
        <p:spPr>
          <a:xfrm>
            <a:off x="6266693" y="5614867"/>
            <a:ext cx="1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48633C0-FEAC-F660-05CA-E43A4AF510A9}"/>
              </a:ext>
            </a:extLst>
          </p:cNvPr>
          <p:cNvSpPr/>
          <p:nvPr/>
        </p:nvSpPr>
        <p:spPr>
          <a:xfrm>
            <a:off x="6197006" y="5614867"/>
            <a:ext cx="117860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0939D-8CAE-CD9B-4391-8CC239EC3AE7}"/>
              </a:ext>
            </a:extLst>
          </p:cNvPr>
          <p:cNvSpPr txBox="1"/>
          <p:nvPr/>
        </p:nvSpPr>
        <p:spPr>
          <a:xfrm>
            <a:off x="6321858" y="3770769"/>
            <a:ext cx="77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laps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8524B4-656A-1A60-2427-ABAF3AFE7A58}"/>
              </a:ext>
            </a:extLst>
          </p:cNvPr>
          <p:cNvSpPr/>
          <p:nvPr/>
        </p:nvSpPr>
        <p:spPr>
          <a:xfrm>
            <a:off x="6197006" y="3776953"/>
            <a:ext cx="108716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B16CCA-3F68-8B60-279D-96C273C9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75" y="2920712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87581D-4A5C-58A4-CE05-B231AB434D29}"/>
              </a:ext>
            </a:extLst>
          </p:cNvPr>
          <p:cNvSpPr txBox="1"/>
          <p:nvPr/>
        </p:nvSpPr>
        <p:spPr>
          <a:xfrm>
            <a:off x="5587019" y="30634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FD33C-21A7-3BBF-9575-F4FD6E237C92}"/>
              </a:ext>
            </a:extLst>
          </p:cNvPr>
          <p:cNvSpPr txBox="1"/>
          <p:nvPr/>
        </p:nvSpPr>
        <p:spPr>
          <a:xfrm>
            <a:off x="2528191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4D83AE-0E0E-1C54-4840-24EE466E31D9}"/>
              </a:ext>
            </a:extLst>
          </p:cNvPr>
          <p:cNvSpPr txBox="1"/>
          <p:nvPr/>
        </p:nvSpPr>
        <p:spPr>
          <a:xfrm>
            <a:off x="2302745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1,200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C052C-CD2E-560A-6BF2-30ABD4A70329}"/>
              </a:ext>
            </a:extLst>
          </p:cNvPr>
          <p:cNvSpPr txBox="1"/>
          <p:nvPr/>
        </p:nvSpPr>
        <p:spPr>
          <a:xfrm>
            <a:off x="2172197" y="2672306"/>
            <a:ext cx="46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your answer in kilometres.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8D865-A056-D934-285E-69B94D486E7A}"/>
              </a:ext>
            </a:extLst>
          </p:cNvPr>
          <p:cNvSpPr txBox="1"/>
          <p:nvPr/>
        </p:nvSpPr>
        <p:spPr>
          <a:xfrm>
            <a:off x="3246222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ACFFA-AE4C-4306-5969-B26BC05BEEB0}"/>
              </a:ext>
            </a:extLst>
          </p:cNvPr>
          <p:cNvSpPr txBox="1"/>
          <p:nvPr/>
        </p:nvSpPr>
        <p:spPr>
          <a:xfrm>
            <a:off x="3040970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1,500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39AEE2-0335-C5D6-8052-7E562758C12D}"/>
                  </a:ext>
                </a:extLst>
              </p:cNvPr>
              <p:cNvSpPr txBox="1"/>
              <p:nvPr/>
            </p:nvSpPr>
            <p:spPr>
              <a:xfrm>
                <a:off x="2746449" y="5584818"/>
                <a:ext cx="2460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1500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1000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39AEE2-0335-C5D6-8052-7E562758C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49" y="5584818"/>
                <a:ext cx="2460068" cy="461665"/>
              </a:xfrm>
              <a:prstGeom prst="rect">
                <a:avLst/>
              </a:prstGeom>
              <a:blipFill>
                <a:blip r:embed="rId3"/>
                <a:stretch>
                  <a:fillRect l="-412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F9A9A28-659A-68F6-FC30-D2719622B2E8}"/>
              </a:ext>
            </a:extLst>
          </p:cNvPr>
          <p:cNvSpPr txBox="1"/>
          <p:nvPr/>
        </p:nvSpPr>
        <p:spPr>
          <a:xfrm>
            <a:off x="3879743" y="3098816"/>
            <a:ext cx="246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1.5 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066C30-FD2C-0A79-68CE-CE38F006A6E4}"/>
              </a:ext>
            </a:extLst>
          </p:cNvPr>
          <p:cNvSpPr txBox="1"/>
          <p:nvPr/>
        </p:nvSpPr>
        <p:spPr>
          <a:xfrm>
            <a:off x="428141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C50417-8E37-7CF5-1CA5-F8A4189BADDC}"/>
              </a:ext>
            </a:extLst>
          </p:cNvPr>
          <p:cNvSpPr txBox="1"/>
          <p:nvPr/>
        </p:nvSpPr>
        <p:spPr>
          <a:xfrm>
            <a:off x="123584" y="5157578"/>
            <a:ext cx="95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C9836B-DF05-4E38-EA5D-83A5D7F8ACEB}"/>
              </a:ext>
            </a:extLst>
          </p:cNvPr>
          <p:cNvSpPr txBox="1"/>
          <p:nvPr/>
        </p:nvSpPr>
        <p:spPr>
          <a:xfrm>
            <a:off x="1151911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2C2CF-2BAD-4C23-000E-B47803419E2D}"/>
              </a:ext>
            </a:extLst>
          </p:cNvPr>
          <p:cNvSpPr txBox="1"/>
          <p:nvPr/>
        </p:nvSpPr>
        <p:spPr>
          <a:xfrm>
            <a:off x="854385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A9EF58-B72D-D45C-FE7B-09E7A2C1D2EE}"/>
              </a:ext>
            </a:extLst>
          </p:cNvPr>
          <p:cNvSpPr txBox="1"/>
          <p:nvPr/>
        </p:nvSpPr>
        <p:spPr>
          <a:xfrm>
            <a:off x="1814242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5A17C4-F2AA-A188-12E1-D9B05E5BA79A}"/>
              </a:ext>
            </a:extLst>
          </p:cNvPr>
          <p:cNvSpPr txBox="1"/>
          <p:nvPr/>
        </p:nvSpPr>
        <p:spPr>
          <a:xfrm>
            <a:off x="1574170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900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3D5A2CF-BBD9-ACFE-905E-A04B56CFC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06" y="1800617"/>
            <a:ext cx="835327" cy="13333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F1F21BA-A4D2-CDE8-4589-FDDBB728E631}"/>
              </a:ext>
            </a:extLst>
          </p:cNvPr>
          <p:cNvSpPr txBox="1"/>
          <p:nvPr/>
        </p:nvSpPr>
        <p:spPr>
          <a:xfrm>
            <a:off x="479733" y="483326"/>
            <a:ext cx="73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Eva, Alex, Teddy, Tommy and Mo are running around their school playground.</a:t>
            </a:r>
          </a:p>
        </p:txBody>
      </p:sp>
    </p:spTree>
    <p:extLst>
      <p:ext uri="{BB962C8B-B14F-4D97-AF65-F5344CB8AC3E}">
        <p14:creationId xmlns:p14="http://schemas.microsoft.com/office/powerpoint/2010/main" val="19585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1E2BB7-6ECF-CDB8-BD92-17E14E810C64}"/>
              </a:ext>
            </a:extLst>
          </p:cNvPr>
          <p:cNvSpPr txBox="1"/>
          <p:nvPr/>
        </p:nvSpPr>
        <p:spPr>
          <a:xfrm>
            <a:off x="479731" y="1314323"/>
            <a:ext cx="734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lap of the school playground is 300 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E6601-7AD3-98A9-D0E4-FB7789A4E49D}"/>
              </a:ext>
            </a:extLst>
          </p:cNvPr>
          <p:cNvSpPr txBox="1"/>
          <p:nvPr/>
        </p:nvSpPr>
        <p:spPr>
          <a:xfrm>
            <a:off x="3108628" y="1952152"/>
            <a:ext cx="287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Teddy runs 2.4 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9708D-6A9D-DF60-417B-35278025689E}"/>
              </a:ext>
            </a:extLst>
          </p:cNvPr>
          <p:cNvSpPr txBox="1"/>
          <p:nvPr/>
        </p:nvSpPr>
        <p:spPr>
          <a:xfrm>
            <a:off x="2476927" y="2385709"/>
            <a:ext cx="392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laps does he run?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1D61B1-7687-3163-1D9A-C430B8A7A55A}"/>
              </a:ext>
            </a:extLst>
          </p:cNvPr>
          <p:cNvGrpSpPr/>
          <p:nvPr/>
        </p:nvGrpSpPr>
        <p:grpSpPr>
          <a:xfrm>
            <a:off x="604145" y="4538609"/>
            <a:ext cx="7215607" cy="669261"/>
            <a:chOff x="850232" y="3272589"/>
            <a:chExt cx="7579894" cy="5775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76BAF3-0905-7D7F-588B-A6AB4F574488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085E7C-6DFA-7C55-4B82-B448141DA400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3BB2F5-B6A3-8E9D-7538-0D130CA4293A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12AF61-DCCA-7C3B-0F43-D8EF68C55BE6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BB8E0A-CD96-AE6A-40D5-0F5CDA363C50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73AD20-21CC-6BCE-E534-FB3BECB83C89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E02025-4B0D-F5EB-1162-89D2F7DEAF7B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D2AEAC-C009-6407-5216-AAF3AC4BE45D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977226-07AF-DF11-F0A3-285221125F33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58E9EE-231E-08B5-61DB-894CCBEB8912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0796CC-7676-B19F-E19D-281D15C07181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A5D199-5283-BAF3-C7FC-D50EEB40A641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3EC6A91-5D01-364B-9D16-2D4484B63CF5}"/>
              </a:ext>
            </a:extLst>
          </p:cNvPr>
          <p:cNvSpPr txBox="1"/>
          <p:nvPr/>
        </p:nvSpPr>
        <p:spPr>
          <a:xfrm>
            <a:off x="6266693" y="5614867"/>
            <a:ext cx="1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EC347A4-3BE2-2E32-7B4F-B0D10F223416}"/>
              </a:ext>
            </a:extLst>
          </p:cNvPr>
          <p:cNvSpPr/>
          <p:nvPr/>
        </p:nvSpPr>
        <p:spPr>
          <a:xfrm>
            <a:off x="6197006" y="5614867"/>
            <a:ext cx="117860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CEE22-DCC0-1C90-EB00-8FFAC1633E0B}"/>
              </a:ext>
            </a:extLst>
          </p:cNvPr>
          <p:cNvSpPr txBox="1"/>
          <p:nvPr/>
        </p:nvSpPr>
        <p:spPr>
          <a:xfrm>
            <a:off x="6321858" y="3770769"/>
            <a:ext cx="77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laps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0A18C1-C504-ABBD-DF58-4281BADF8786}"/>
              </a:ext>
            </a:extLst>
          </p:cNvPr>
          <p:cNvSpPr/>
          <p:nvPr/>
        </p:nvSpPr>
        <p:spPr>
          <a:xfrm>
            <a:off x="6197006" y="3776953"/>
            <a:ext cx="108716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4B5D9B-A992-884A-9BEE-EA4EEE93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44" y="2672710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781216-8762-4FF6-B04A-1156A09118B3}"/>
              </a:ext>
            </a:extLst>
          </p:cNvPr>
          <p:cNvSpPr txBox="1"/>
          <p:nvPr/>
        </p:nvSpPr>
        <p:spPr>
          <a:xfrm>
            <a:off x="5593788" y="28153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FA92D-4F43-2290-2A41-7097A9E079D4}"/>
              </a:ext>
            </a:extLst>
          </p:cNvPr>
          <p:cNvSpPr txBox="1"/>
          <p:nvPr/>
        </p:nvSpPr>
        <p:spPr>
          <a:xfrm>
            <a:off x="2528196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EA9A8-92FB-E5C9-2944-5E2A8E8CDF97}"/>
              </a:ext>
            </a:extLst>
          </p:cNvPr>
          <p:cNvSpPr txBox="1"/>
          <p:nvPr/>
        </p:nvSpPr>
        <p:spPr>
          <a:xfrm>
            <a:off x="2302743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1,200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A1885-4F60-E407-BAC9-63740070A532}"/>
              </a:ext>
            </a:extLst>
          </p:cNvPr>
          <p:cNvSpPr txBox="1"/>
          <p:nvPr/>
        </p:nvSpPr>
        <p:spPr>
          <a:xfrm>
            <a:off x="3703473" y="3034302"/>
            <a:ext cx="246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 laps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2F8CEF-0709-4EEA-90F4-59F05B49342E}"/>
                  </a:ext>
                </a:extLst>
              </p:cNvPr>
              <p:cNvSpPr txBox="1"/>
              <p:nvPr/>
            </p:nvSpPr>
            <p:spPr>
              <a:xfrm>
                <a:off x="2937010" y="3026710"/>
                <a:ext cx="3188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2.4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1,000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2,400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2F8CEF-0709-4EEA-90F4-59F05B493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10" y="3026710"/>
                <a:ext cx="3188264" cy="461665"/>
              </a:xfrm>
              <a:prstGeom prst="rect">
                <a:avLst/>
              </a:prstGeom>
              <a:blipFill>
                <a:blip r:embed="rId3"/>
                <a:stretch>
                  <a:fillRect l="-317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Up Arrow 27">
            <a:extLst>
              <a:ext uri="{FF2B5EF4-FFF2-40B4-BE49-F238E27FC236}">
                <a16:creationId xmlns:a16="http://schemas.microsoft.com/office/drawing/2014/main" id="{F2A2A92F-A906-53B6-C735-0761553FFD51}"/>
              </a:ext>
            </a:extLst>
          </p:cNvPr>
          <p:cNvSpPr/>
          <p:nvPr/>
        </p:nvSpPr>
        <p:spPr>
          <a:xfrm>
            <a:off x="2768826" y="5525273"/>
            <a:ext cx="3020861" cy="5072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BF11F1-B73B-57D3-478E-C48F10E21CAC}"/>
                  </a:ext>
                </a:extLst>
              </p:cNvPr>
              <p:cNvSpPr txBox="1"/>
              <p:nvPr/>
            </p:nvSpPr>
            <p:spPr>
              <a:xfrm>
                <a:off x="3962564" y="5668905"/>
                <a:ext cx="942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BF11F1-B73B-57D3-478E-C48F10E2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64" y="5668905"/>
                <a:ext cx="942919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6EA07F8-F8F6-FF5D-9EA2-264C3F99F233}"/>
              </a:ext>
            </a:extLst>
          </p:cNvPr>
          <p:cNvSpPr txBox="1"/>
          <p:nvPr/>
        </p:nvSpPr>
        <p:spPr>
          <a:xfrm>
            <a:off x="5190866" y="5145694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2,400</a:t>
            </a: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B4A59DEE-AB08-3B63-174F-D28F9BE1A1CF}"/>
              </a:ext>
            </a:extLst>
          </p:cNvPr>
          <p:cNvSpPr/>
          <p:nvPr/>
        </p:nvSpPr>
        <p:spPr>
          <a:xfrm>
            <a:off x="2714265" y="3692079"/>
            <a:ext cx="3028318" cy="4952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ECA493-2C5A-5ED7-2465-D37323411FE5}"/>
                  </a:ext>
                </a:extLst>
              </p:cNvPr>
              <p:cNvSpPr txBox="1"/>
              <p:nvPr/>
            </p:nvSpPr>
            <p:spPr>
              <a:xfrm>
                <a:off x="3912761" y="3630079"/>
                <a:ext cx="942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ECA493-2C5A-5ED7-2465-D37323411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61" y="3630079"/>
                <a:ext cx="942919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874B3BC-21A6-B190-844F-92696B7B4A70}"/>
              </a:ext>
            </a:extLst>
          </p:cNvPr>
          <p:cNvSpPr txBox="1"/>
          <p:nvPr/>
        </p:nvSpPr>
        <p:spPr>
          <a:xfrm>
            <a:off x="5182355" y="4122205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8C64F1-D9B7-545C-12F9-C6464C2F27FB}"/>
              </a:ext>
            </a:extLst>
          </p:cNvPr>
          <p:cNvSpPr txBox="1"/>
          <p:nvPr/>
        </p:nvSpPr>
        <p:spPr>
          <a:xfrm>
            <a:off x="428141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82D872-45FC-8291-A2FD-66E778EE826F}"/>
              </a:ext>
            </a:extLst>
          </p:cNvPr>
          <p:cNvSpPr txBox="1"/>
          <p:nvPr/>
        </p:nvSpPr>
        <p:spPr>
          <a:xfrm>
            <a:off x="123584" y="5157578"/>
            <a:ext cx="95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12D54-2A0A-30A2-CA62-2ECA27FD8E09}"/>
              </a:ext>
            </a:extLst>
          </p:cNvPr>
          <p:cNvSpPr txBox="1"/>
          <p:nvPr/>
        </p:nvSpPr>
        <p:spPr>
          <a:xfrm>
            <a:off x="1151911" y="4082840"/>
            <a:ext cx="38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26807-91EC-05F0-DE49-25BCFC4CF817}"/>
              </a:ext>
            </a:extLst>
          </p:cNvPr>
          <p:cNvSpPr txBox="1"/>
          <p:nvPr/>
        </p:nvSpPr>
        <p:spPr>
          <a:xfrm>
            <a:off x="854385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B8BBB1-7E87-7BA1-1D62-7BAA04EFCD9A}"/>
              </a:ext>
            </a:extLst>
          </p:cNvPr>
          <p:cNvSpPr txBox="1"/>
          <p:nvPr/>
        </p:nvSpPr>
        <p:spPr>
          <a:xfrm>
            <a:off x="1814242" y="4082840"/>
            <a:ext cx="49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6F48FC-FF0B-A2A8-61D3-C4EA7E5D209B}"/>
              </a:ext>
            </a:extLst>
          </p:cNvPr>
          <p:cNvSpPr txBox="1"/>
          <p:nvPr/>
        </p:nvSpPr>
        <p:spPr>
          <a:xfrm>
            <a:off x="1574170" y="5157578"/>
            <a:ext cx="9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5D266D-FECE-CE8B-74BF-5496086F3CCB}"/>
              </a:ext>
            </a:extLst>
          </p:cNvPr>
          <p:cNvSpPr txBox="1"/>
          <p:nvPr/>
        </p:nvSpPr>
        <p:spPr>
          <a:xfrm>
            <a:off x="479733" y="483326"/>
            <a:ext cx="73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Eva, Alex, Teddy, Tommy and Mo are running around their school playground.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6547417-61EF-0782-0A6F-C79D1D112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705" y="1666681"/>
            <a:ext cx="1012349" cy="16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 animBg="1"/>
      <p:bldP spid="30" grpId="0"/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purl.org/dc/terms/"/>
    <ds:schemaRef ds:uri="e9e213f7-a068-4185-ae5b-85aa76b56dbd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773a752-338d-48d4-aab1-fb5d939e1fab"/>
  </ds:schemaRefs>
</ds:datastoreItem>
</file>

<file path=customXml/itemProps3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732</TotalTime>
  <Words>917</Words>
  <Application>Microsoft Office PowerPoint</Application>
  <PresentationFormat>On-screen Show (4:3)</PresentationFormat>
  <Paragraphs>276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Tom Collins</cp:lastModifiedBy>
  <cp:revision>12</cp:revision>
  <dcterms:created xsi:type="dcterms:W3CDTF">2023-08-02T14:09:38Z</dcterms:created>
  <dcterms:modified xsi:type="dcterms:W3CDTF">2023-12-13T10:20:50Z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