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57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59" r:id="rId18"/>
    <p:sldId id="273" r:id="rId19"/>
    <p:sldId id="274" r:id="rId20"/>
    <p:sldId id="275" r:id="rId21"/>
    <p:sldId id="276" r:id="rId22"/>
    <p:sldId id="265" r:id="rId23"/>
    <p:sldId id="266" r:id="rId24"/>
    <p:sldId id="260" r:id="rId25"/>
    <p:sldId id="261" r:id="rId26"/>
    <p:sldId id="262" r:id="rId27"/>
    <p:sldId id="264" r:id="rId28"/>
    <p:sldId id="26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E7"/>
    <a:srgbClr val="51B7E7"/>
    <a:srgbClr val="B378B5"/>
    <a:srgbClr val="AFD233"/>
    <a:srgbClr val="F8931C"/>
    <a:srgbClr val="58C1B8"/>
    <a:srgbClr val="EE684B"/>
    <a:srgbClr val="002B61"/>
    <a:srgbClr val="EE787E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02"/>
    <p:restoredTop sz="96327"/>
  </p:normalViewPr>
  <p:slideViewPr>
    <p:cSldViewPr snapToGrid="0">
      <p:cViewPr varScale="1">
        <p:scale>
          <a:sx n="90" d="100"/>
          <a:sy n="90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0842-2264-218B-3B08-3F2B782E5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C217B-D284-AB9B-1F12-DB657C7E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D455B-13A8-FA10-EAA3-A5EFA3C1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D64C9-5DA1-F15D-7FD5-9A4C4011B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4B88-D0B6-B5B6-0D8C-679C9A749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2B4540-87FA-70E5-7814-54D022876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4752D-1C00-BF41-1479-55826969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AEF48-947F-E94B-274B-4245DBE6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DA5A75-E9E4-9DF4-22F5-401825ECF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6F126-0644-3AAF-262C-51F15EEFD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56521-6512-E3CB-4FB8-CBA0428E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1AF-20F6-6FD9-5C25-26A2164A3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87ACB-5BFC-0A85-EA44-184F09A47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75597-418D-848F-9185-92AACBCD2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8E0FD-30EE-9601-3642-FE354A3D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A42CFB-16DF-F3AF-F062-938E4A1D0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B2E69-32C4-F90E-A5AE-60965BD4B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97CC2D-5723-1D6B-1FC2-1496310F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80CF8-2687-E5B9-2A85-6943697CF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AE09C-CF4B-A7F9-470D-07C7801B4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B6949-7ED0-1AFA-A98B-A278D713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F88EE8-084E-081F-AEB8-B19A19DD3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74-A66C-1923-8AB1-0D4B31EC4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11B4-94FD-EF99-C6D4-CB8BCE30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DD993-3CC9-8FD1-4659-A17D6F7F9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6F62-D50B-8169-FCD1-2BA6B1A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1CB63-944D-0E25-A60C-604ECA9B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BE7438-163A-6D38-4208-EE89D5992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41B73-ADB6-ADFE-47BD-E3A8611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809662-894C-1570-DF8F-4E1C2271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0A074-8EE3-7424-4A17-68D7FCB74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D037F-E857-5FBF-7B36-30EBFB47A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5C3E-847E-54EB-2C40-8F69748D3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006909-9AC5-FA77-C0F1-8FB8E27CE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F4DEE-69EB-97CC-EF4A-5D2503E2672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9C35D-C804-9B54-C396-0C806F1A5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04A40-851F-C74A-3917-01CF67E32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CE72-E461-60E5-775C-B60D7045D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8.png"/><Relationship Id="rId21" Type="http://schemas.openxmlformats.org/officeDocument/2006/relationships/image" Target="../media/image95.png"/><Relationship Id="rId34" Type="http://schemas.openxmlformats.org/officeDocument/2006/relationships/image" Target="../media/image10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microsoft.com/office/2007/relationships/hdphoto" Target="../media/hdphoto1.wdp"/><Relationship Id="rId25" Type="http://schemas.openxmlformats.org/officeDocument/2006/relationships/image" Target="../media/image99.png"/><Relationship Id="rId33" Type="http://schemas.openxmlformats.org/officeDocument/2006/relationships/image" Target="../media/image107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36" Type="http://schemas.openxmlformats.org/officeDocument/2006/relationships/image" Target="../media/image110.png"/><Relationship Id="rId10" Type="http://schemas.openxmlformats.org/officeDocument/2006/relationships/image" Target="../media/image85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35" Type="http://schemas.openxmlformats.org/officeDocument/2006/relationships/image" Target="../media/image109.png"/><Relationship Id="rId8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9" Type="http://schemas.openxmlformats.org/officeDocument/2006/relationships/image" Target="../media/image148.png"/><Relationship Id="rId21" Type="http://schemas.openxmlformats.org/officeDocument/2006/relationships/image" Target="../media/image130.png"/><Relationship Id="rId34" Type="http://schemas.openxmlformats.org/officeDocument/2006/relationships/image" Target="../media/image143.png"/><Relationship Id="rId42" Type="http://schemas.openxmlformats.org/officeDocument/2006/relationships/image" Target="../media/image151.png"/><Relationship Id="rId47" Type="http://schemas.openxmlformats.org/officeDocument/2006/relationships/image" Target="../media/image156.png"/><Relationship Id="rId50" Type="http://schemas.openxmlformats.org/officeDocument/2006/relationships/image" Target="../media/image159.png"/><Relationship Id="rId55" Type="http://schemas.openxmlformats.org/officeDocument/2006/relationships/image" Target="../media/image164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29" Type="http://schemas.openxmlformats.org/officeDocument/2006/relationships/image" Target="../media/image138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32" Type="http://schemas.openxmlformats.org/officeDocument/2006/relationships/image" Target="../media/image141.png"/><Relationship Id="rId37" Type="http://schemas.openxmlformats.org/officeDocument/2006/relationships/image" Target="../media/image146.png"/><Relationship Id="rId40" Type="http://schemas.openxmlformats.org/officeDocument/2006/relationships/image" Target="../media/image149.png"/><Relationship Id="rId45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image" Target="../media/image167.png"/><Relationship Id="rId5" Type="http://schemas.openxmlformats.org/officeDocument/2006/relationships/image" Target="../media/image114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image" Target="../media/image139.png"/><Relationship Id="rId35" Type="http://schemas.openxmlformats.org/officeDocument/2006/relationships/image" Target="../media/image144.png"/><Relationship Id="rId43" Type="http://schemas.openxmlformats.org/officeDocument/2006/relationships/image" Target="../media/image152.png"/><Relationship Id="rId48" Type="http://schemas.openxmlformats.org/officeDocument/2006/relationships/image" Target="../media/image157.png"/><Relationship Id="rId56" Type="http://schemas.openxmlformats.org/officeDocument/2006/relationships/image" Target="../media/image165.png"/><Relationship Id="rId8" Type="http://schemas.openxmlformats.org/officeDocument/2006/relationships/image" Target="../media/image117.png"/><Relationship Id="rId51" Type="http://schemas.openxmlformats.org/officeDocument/2006/relationships/image" Target="../media/image160.png"/><Relationship Id="rId3" Type="http://schemas.openxmlformats.org/officeDocument/2006/relationships/image" Target="../media/image112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33" Type="http://schemas.openxmlformats.org/officeDocument/2006/relationships/image" Target="../media/image142.png"/><Relationship Id="rId38" Type="http://schemas.openxmlformats.org/officeDocument/2006/relationships/image" Target="../media/image147.png"/><Relationship Id="rId46" Type="http://schemas.openxmlformats.org/officeDocument/2006/relationships/image" Target="../media/image155.png"/><Relationship Id="rId20" Type="http://schemas.openxmlformats.org/officeDocument/2006/relationships/image" Target="../media/image129.png"/><Relationship Id="rId41" Type="http://schemas.openxmlformats.org/officeDocument/2006/relationships/image" Target="../media/image150.png"/><Relationship Id="rId54" Type="http://schemas.openxmlformats.org/officeDocument/2006/relationships/image" Target="../media/image16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5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36" Type="http://schemas.openxmlformats.org/officeDocument/2006/relationships/image" Target="../media/image145.png"/><Relationship Id="rId49" Type="http://schemas.openxmlformats.org/officeDocument/2006/relationships/image" Target="../media/image158.png"/><Relationship Id="rId57" Type="http://schemas.openxmlformats.org/officeDocument/2006/relationships/image" Target="../media/image166.png"/><Relationship Id="rId10" Type="http://schemas.openxmlformats.org/officeDocument/2006/relationships/image" Target="../media/image119.png"/><Relationship Id="rId31" Type="http://schemas.openxmlformats.org/officeDocument/2006/relationships/image" Target="../media/image140.png"/><Relationship Id="rId44" Type="http://schemas.openxmlformats.org/officeDocument/2006/relationships/image" Target="../media/image153.png"/><Relationship Id="rId52" Type="http://schemas.openxmlformats.org/officeDocument/2006/relationships/image" Target="../media/image1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87D33F-7EA8-FA8F-FAAD-62613C191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94" y="1688919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B3404-79CB-805E-5A5E-CE41C01AB748}"/>
              </a:ext>
            </a:extLst>
          </p:cNvPr>
          <p:cNvSpPr txBox="1">
            <a:spLocks/>
          </p:cNvSpPr>
          <p:nvPr/>
        </p:nvSpPr>
        <p:spPr>
          <a:xfrm>
            <a:off x="982555" y="2309785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BB77B1-022D-18F5-6D6D-B79428863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495" y="5377555"/>
            <a:ext cx="744794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3393B9-D58C-4B46-9033-7291AC0B42DD}"/>
              </a:ext>
            </a:extLst>
          </p:cNvPr>
          <p:cNvSpPr txBox="1"/>
          <p:nvPr/>
        </p:nvSpPr>
        <p:spPr>
          <a:xfrm>
            <a:off x="5416338" y="5520244"/>
            <a:ext cx="20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A07BE-CC2A-D665-E4C7-7D45E72CFACC}"/>
              </a:ext>
            </a:extLst>
          </p:cNvPr>
          <p:cNvSpPr txBox="1"/>
          <p:nvPr/>
        </p:nvSpPr>
        <p:spPr>
          <a:xfrm>
            <a:off x="936822" y="468653"/>
            <a:ext cx="643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Circle the best estimate for each item.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1AEF3-AD1A-7205-D8CE-B24324FEA55D}"/>
              </a:ext>
            </a:extLst>
          </p:cNvPr>
          <p:cNvSpPr txBox="1"/>
          <p:nvPr/>
        </p:nvSpPr>
        <p:spPr>
          <a:xfrm>
            <a:off x="526169" y="1117577"/>
            <a:ext cx="643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capacity of a bottle of shampoo.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051E3-2E98-E55E-286D-1A792451ADF6}"/>
              </a:ext>
            </a:extLst>
          </p:cNvPr>
          <p:cNvSpPr txBox="1"/>
          <p:nvPr/>
        </p:nvSpPr>
        <p:spPr>
          <a:xfrm>
            <a:off x="526169" y="2620015"/>
            <a:ext cx="643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length of a book.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394BE-B6BE-8D65-BFD8-980272AD573A}"/>
              </a:ext>
            </a:extLst>
          </p:cNvPr>
          <p:cNvSpPr txBox="1"/>
          <p:nvPr/>
        </p:nvSpPr>
        <p:spPr>
          <a:xfrm>
            <a:off x="526169" y="4122453"/>
            <a:ext cx="643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mass of an adult dog.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288D3-0887-038E-FE4D-00DBE475B573}"/>
              </a:ext>
            </a:extLst>
          </p:cNvPr>
          <p:cNvSpPr txBox="1"/>
          <p:nvPr/>
        </p:nvSpPr>
        <p:spPr>
          <a:xfrm>
            <a:off x="2429656" y="1868796"/>
            <a:ext cx="112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B3ACB-703A-4090-F988-B6731DB8B2C1}"/>
              </a:ext>
            </a:extLst>
          </p:cNvPr>
          <p:cNvSpPr txBox="1"/>
          <p:nvPr/>
        </p:nvSpPr>
        <p:spPr>
          <a:xfrm>
            <a:off x="936822" y="1868796"/>
            <a:ext cx="79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 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67043-F671-EBB5-C3B4-5C3AC27BCB00}"/>
              </a:ext>
            </a:extLst>
          </p:cNvPr>
          <p:cNvSpPr txBox="1"/>
          <p:nvPr/>
        </p:nvSpPr>
        <p:spPr>
          <a:xfrm>
            <a:off x="4176999" y="1868796"/>
            <a:ext cx="138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300 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A0C7E-3084-3D5E-4A3D-78AB831D8A3D}"/>
              </a:ext>
            </a:extLst>
          </p:cNvPr>
          <p:cNvSpPr txBox="1"/>
          <p:nvPr/>
        </p:nvSpPr>
        <p:spPr>
          <a:xfrm>
            <a:off x="6033897" y="1868796"/>
            <a:ext cx="107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 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014141-C084-AB79-CE81-F7B1676F2D65}"/>
              </a:ext>
            </a:extLst>
          </p:cNvPr>
          <p:cNvSpPr txBox="1"/>
          <p:nvPr/>
        </p:nvSpPr>
        <p:spPr>
          <a:xfrm>
            <a:off x="2429656" y="3371234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200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9A35BD-FC19-A85B-9BDB-763265507287}"/>
              </a:ext>
            </a:extLst>
          </p:cNvPr>
          <p:cNvSpPr txBox="1"/>
          <p:nvPr/>
        </p:nvSpPr>
        <p:spPr>
          <a:xfrm>
            <a:off x="936822" y="3371234"/>
            <a:ext cx="113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97296A-57FA-F03E-A404-E39A33479203}"/>
              </a:ext>
            </a:extLst>
          </p:cNvPr>
          <p:cNvSpPr txBox="1"/>
          <p:nvPr/>
        </p:nvSpPr>
        <p:spPr>
          <a:xfrm>
            <a:off x="4176999" y="3371234"/>
            <a:ext cx="138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9EE99-9053-57BA-D76C-ED7B3E27F453}"/>
              </a:ext>
            </a:extLst>
          </p:cNvPr>
          <p:cNvSpPr txBox="1"/>
          <p:nvPr/>
        </p:nvSpPr>
        <p:spPr>
          <a:xfrm>
            <a:off x="6033897" y="3371234"/>
            <a:ext cx="139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 mm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E653B4-8526-D8A8-29A3-5CB373D8CE9B}"/>
              </a:ext>
            </a:extLst>
          </p:cNvPr>
          <p:cNvSpPr txBox="1"/>
          <p:nvPr/>
        </p:nvSpPr>
        <p:spPr>
          <a:xfrm>
            <a:off x="2429656" y="4873670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 kg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10FCA-53A9-C347-F0BA-A3A746D7FED2}"/>
              </a:ext>
            </a:extLst>
          </p:cNvPr>
          <p:cNvSpPr txBox="1"/>
          <p:nvPr/>
        </p:nvSpPr>
        <p:spPr>
          <a:xfrm>
            <a:off x="936822" y="4873670"/>
            <a:ext cx="113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 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D8448-C65E-CD8A-B884-574564DEB907}"/>
              </a:ext>
            </a:extLst>
          </p:cNvPr>
          <p:cNvSpPr txBox="1"/>
          <p:nvPr/>
        </p:nvSpPr>
        <p:spPr>
          <a:xfrm>
            <a:off x="4176999" y="4873670"/>
            <a:ext cx="138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1.5 kg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E7BE59-282E-E811-3D1B-E80F2EEF2BD5}"/>
              </a:ext>
            </a:extLst>
          </p:cNvPr>
          <p:cNvSpPr txBox="1"/>
          <p:nvPr/>
        </p:nvSpPr>
        <p:spPr>
          <a:xfrm>
            <a:off x="6033897" y="4873670"/>
            <a:ext cx="139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150 kg</a:t>
            </a:r>
          </a:p>
        </p:txBody>
      </p:sp>
    </p:spTree>
    <p:extLst>
      <p:ext uri="{BB962C8B-B14F-4D97-AF65-F5344CB8AC3E}">
        <p14:creationId xmlns:p14="http://schemas.microsoft.com/office/powerpoint/2010/main" val="30632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4CEE06-B7AC-2C3F-2980-690730F08CB4}"/>
              </a:ext>
            </a:extLst>
          </p:cNvPr>
          <p:cNvSpPr txBox="1"/>
          <p:nvPr/>
        </p:nvSpPr>
        <p:spPr>
          <a:xfrm>
            <a:off x="1271557" y="468653"/>
            <a:ext cx="643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Circle the best estimate for each item.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E5361D-E240-B658-81EF-6B3C32261E4C}"/>
              </a:ext>
            </a:extLst>
          </p:cNvPr>
          <p:cNvSpPr txBox="1"/>
          <p:nvPr/>
        </p:nvSpPr>
        <p:spPr>
          <a:xfrm>
            <a:off x="860904" y="1117577"/>
            <a:ext cx="643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capacity of a bottle of shampoo.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4117A1-5A79-2659-B518-4E7A2ADA9EBE}"/>
              </a:ext>
            </a:extLst>
          </p:cNvPr>
          <p:cNvSpPr/>
          <p:nvPr/>
        </p:nvSpPr>
        <p:spPr>
          <a:xfrm>
            <a:off x="4441462" y="1754420"/>
            <a:ext cx="1291305" cy="692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E84D01-DC73-B535-FD68-410F900A8135}"/>
              </a:ext>
            </a:extLst>
          </p:cNvPr>
          <p:cNvSpPr/>
          <p:nvPr/>
        </p:nvSpPr>
        <p:spPr>
          <a:xfrm>
            <a:off x="1163170" y="3293760"/>
            <a:ext cx="1291305" cy="692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53420D-78FB-08F3-82FA-76459D595E41}"/>
              </a:ext>
            </a:extLst>
          </p:cNvPr>
          <p:cNvSpPr/>
          <p:nvPr/>
        </p:nvSpPr>
        <p:spPr>
          <a:xfrm>
            <a:off x="2629195" y="4801066"/>
            <a:ext cx="1291305" cy="692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34373-53AA-6669-9E98-671F22D6DF44}"/>
              </a:ext>
            </a:extLst>
          </p:cNvPr>
          <p:cNvSpPr txBox="1"/>
          <p:nvPr/>
        </p:nvSpPr>
        <p:spPr>
          <a:xfrm>
            <a:off x="860904" y="1117577"/>
            <a:ext cx="643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capacity of a bottle of shampoo.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3075A9-3C17-EA36-9DCA-84DF02DF91F1}"/>
              </a:ext>
            </a:extLst>
          </p:cNvPr>
          <p:cNvSpPr txBox="1"/>
          <p:nvPr/>
        </p:nvSpPr>
        <p:spPr>
          <a:xfrm>
            <a:off x="860904" y="2620015"/>
            <a:ext cx="643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length of a book.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7D61D-5AAE-5FCA-449A-572084B02ACB}"/>
              </a:ext>
            </a:extLst>
          </p:cNvPr>
          <p:cNvSpPr txBox="1"/>
          <p:nvPr/>
        </p:nvSpPr>
        <p:spPr>
          <a:xfrm>
            <a:off x="860904" y="4122453"/>
            <a:ext cx="643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mass of an adult dog.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8C7BB-85E5-531A-AB5A-BFDA2D0ED629}"/>
              </a:ext>
            </a:extLst>
          </p:cNvPr>
          <p:cNvSpPr txBox="1"/>
          <p:nvPr/>
        </p:nvSpPr>
        <p:spPr>
          <a:xfrm>
            <a:off x="2764391" y="1868796"/>
            <a:ext cx="112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 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72DBA-F3AA-3C6E-007C-30B33BADE732}"/>
              </a:ext>
            </a:extLst>
          </p:cNvPr>
          <p:cNvSpPr txBox="1"/>
          <p:nvPr/>
        </p:nvSpPr>
        <p:spPr>
          <a:xfrm>
            <a:off x="1271557" y="1868796"/>
            <a:ext cx="79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 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D3771D-6F51-D397-A7B6-F8029CDA0B44}"/>
              </a:ext>
            </a:extLst>
          </p:cNvPr>
          <p:cNvSpPr txBox="1"/>
          <p:nvPr/>
        </p:nvSpPr>
        <p:spPr>
          <a:xfrm>
            <a:off x="4511734" y="1868796"/>
            <a:ext cx="138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300 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ADB14E-5329-4737-D89C-A342EC5323B9}"/>
              </a:ext>
            </a:extLst>
          </p:cNvPr>
          <p:cNvSpPr txBox="1"/>
          <p:nvPr/>
        </p:nvSpPr>
        <p:spPr>
          <a:xfrm>
            <a:off x="6368632" y="1868796"/>
            <a:ext cx="107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 ml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E5CA81-C5BA-1E18-C44B-0B4CECF4646A}"/>
              </a:ext>
            </a:extLst>
          </p:cNvPr>
          <p:cNvSpPr txBox="1"/>
          <p:nvPr/>
        </p:nvSpPr>
        <p:spPr>
          <a:xfrm>
            <a:off x="2764391" y="3371234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200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ECC79B-226E-F7A9-83A1-C3B543F5305B}"/>
              </a:ext>
            </a:extLst>
          </p:cNvPr>
          <p:cNvSpPr txBox="1"/>
          <p:nvPr/>
        </p:nvSpPr>
        <p:spPr>
          <a:xfrm>
            <a:off x="1271557" y="3371234"/>
            <a:ext cx="113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039DF-42A1-7F5C-FBEC-78E712AD2F6D}"/>
              </a:ext>
            </a:extLst>
          </p:cNvPr>
          <p:cNvSpPr txBox="1"/>
          <p:nvPr/>
        </p:nvSpPr>
        <p:spPr>
          <a:xfrm>
            <a:off x="4511734" y="3371234"/>
            <a:ext cx="138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3EDFA4-F5CC-16F9-A16C-35CF1C0ED494}"/>
              </a:ext>
            </a:extLst>
          </p:cNvPr>
          <p:cNvSpPr txBox="1"/>
          <p:nvPr/>
        </p:nvSpPr>
        <p:spPr>
          <a:xfrm>
            <a:off x="6368632" y="3371234"/>
            <a:ext cx="139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 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BF8F5-D7A8-621B-8112-C7B5EC68460E}"/>
              </a:ext>
            </a:extLst>
          </p:cNvPr>
          <p:cNvSpPr txBox="1"/>
          <p:nvPr/>
        </p:nvSpPr>
        <p:spPr>
          <a:xfrm>
            <a:off x="2764391" y="4873670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 kg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ED9E9E-0636-5834-D3D1-CE94537AE355}"/>
              </a:ext>
            </a:extLst>
          </p:cNvPr>
          <p:cNvSpPr txBox="1"/>
          <p:nvPr/>
        </p:nvSpPr>
        <p:spPr>
          <a:xfrm>
            <a:off x="1271557" y="4873670"/>
            <a:ext cx="113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 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4FC4F4-9E2D-89EB-47AA-3A81005DDCD8}"/>
              </a:ext>
            </a:extLst>
          </p:cNvPr>
          <p:cNvSpPr txBox="1"/>
          <p:nvPr/>
        </p:nvSpPr>
        <p:spPr>
          <a:xfrm>
            <a:off x="4511734" y="4873670"/>
            <a:ext cx="138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1.5 kg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99D64D-0095-45CA-F07C-8E3178CA7C70}"/>
              </a:ext>
            </a:extLst>
          </p:cNvPr>
          <p:cNvSpPr txBox="1"/>
          <p:nvPr/>
        </p:nvSpPr>
        <p:spPr>
          <a:xfrm>
            <a:off x="6368632" y="4873670"/>
            <a:ext cx="139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150 kg</a:t>
            </a:r>
          </a:p>
        </p:txBody>
      </p:sp>
    </p:spTree>
    <p:extLst>
      <p:ext uri="{BB962C8B-B14F-4D97-AF65-F5344CB8AC3E}">
        <p14:creationId xmlns:p14="http://schemas.microsoft.com/office/powerpoint/2010/main" val="62740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D8746A-DE4E-2688-ADA9-C6B670A05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9797" y="4942782"/>
            <a:ext cx="729313" cy="623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A99F71-9A32-3C24-8AE6-5AC3B8A5E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668" y="4121225"/>
            <a:ext cx="832925" cy="4807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5C4873-76D4-4EC9-8765-D45B7AFEF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9479" y="2734104"/>
            <a:ext cx="739593" cy="5695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C41B96-EB5A-F380-F453-752868732FD8}"/>
              </a:ext>
            </a:extLst>
          </p:cNvPr>
          <p:cNvSpPr/>
          <p:nvPr/>
        </p:nvSpPr>
        <p:spPr>
          <a:xfrm>
            <a:off x="2441690" y="1049867"/>
            <a:ext cx="3386667" cy="101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0CB9AC-4AD1-AE27-630E-3C06C676F311}"/>
              </a:ext>
            </a:extLst>
          </p:cNvPr>
          <p:cNvCxnSpPr/>
          <p:nvPr/>
        </p:nvCxnSpPr>
        <p:spPr>
          <a:xfrm>
            <a:off x="2441690" y="931333"/>
            <a:ext cx="338666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1E54944-9DDA-3766-7393-24853AD0AB93}"/>
              </a:ext>
            </a:extLst>
          </p:cNvPr>
          <p:cNvSpPr/>
          <p:nvPr/>
        </p:nvSpPr>
        <p:spPr>
          <a:xfrm>
            <a:off x="1370722" y="2722973"/>
            <a:ext cx="6551871" cy="526480"/>
          </a:xfrm>
          <a:prstGeom prst="wedgeRoundRectCallout">
            <a:avLst>
              <a:gd name="adj1" fmla="val -51388"/>
              <a:gd name="adj2" fmla="val 11584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I’m going to measure the length of the desk in mm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63C457-E999-9565-CFBB-9A7F0DB6E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495" y="5312626"/>
            <a:ext cx="744794" cy="747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484AB3-FC93-BD38-8F82-8359E4983D1D}"/>
              </a:ext>
            </a:extLst>
          </p:cNvPr>
          <p:cNvSpPr txBox="1"/>
          <p:nvPr/>
        </p:nvSpPr>
        <p:spPr>
          <a:xfrm>
            <a:off x="5371338" y="5455315"/>
            <a:ext cx="20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4C57BAB-E8F6-E473-207B-9572C04F324D}"/>
              </a:ext>
            </a:extLst>
          </p:cNvPr>
          <p:cNvSpPr/>
          <p:nvPr/>
        </p:nvSpPr>
        <p:spPr>
          <a:xfrm>
            <a:off x="519797" y="3588353"/>
            <a:ext cx="6551871" cy="1113839"/>
          </a:xfrm>
          <a:prstGeom prst="wedgeRoundRectCallout">
            <a:avLst>
              <a:gd name="adj1" fmla="val 53258"/>
              <a:gd name="adj2" fmla="val -7352"/>
              <a:gd name="adj3" fmla="val 16667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You could do Tiny but millimetres is usually used to measure the length of small items. I think centimetres would be better.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98242434-10F9-0C90-E6D3-200A9E6277BF}"/>
              </a:ext>
            </a:extLst>
          </p:cNvPr>
          <p:cNvSpPr/>
          <p:nvPr/>
        </p:nvSpPr>
        <p:spPr>
          <a:xfrm>
            <a:off x="1389072" y="5041092"/>
            <a:ext cx="4632906" cy="526480"/>
          </a:xfrm>
          <a:prstGeom prst="wedgeRoundRectCallout">
            <a:avLst>
              <a:gd name="adj1" fmla="val -53287"/>
              <a:gd name="adj2" fmla="val 4079"/>
              <a:gd name="adj3" fmla="val 16667"/>
            </a:avLst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... or even metres and centimetres!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D8E09-36E4-CCCE-A873-8A726171A93D}"/>
              </a:ext>
            </a:extLst>
          </p:cNvPr>
          <p:cNvSpPr txBox="1"/>
          <p:nvPr/>
        </p:nvSpPr>
        <p:spPr>
          <a:xfrm>
            <a:off x="2833798" y="4528047"/>
            <a:ext cx="3188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Do you agree with Tiny?</a:t>
            </a:r>
          </a:p>
        </p:txBody>
      </p:sp>
    </p:spTree>
    <p:extLst>
      <p:ext uri="{BB962C8B-B14F-4D97-AF65-F5344CB8AC3E}">
        <p14:creationId xmlns:p14="http://schemas.microsoft.com/office/powerpoint/2010/main" val="36407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9" grpId="1"/>
      <p:bldP spid="10" grpId="0" animBg="1"/>
      <p:bldP spid="11" grpId="0" animBg="1"/>
      <p:bldP spid="1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CB30AE-6DEA-C564-E221-8D024E8FCA5A}"/>
              </a:ext>
            </a:extLst>
          </p:cNvPr>
          <p:cNvSpPr txBox="1">
            <a:spLocks/>
          </p:cNvSpPr>
          <p:nvPr/>
        </p:nvSpPr>
        <p:spPr>
          <a:xfrm>
            <a:off x="982555" y="2277125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75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7C16F-EEAA-D64F-75F1-858835C5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640785"/>
            <a:ext cx="6591300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ECDAF-F739-FFA1-9E63-CA62CC74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2" y="5765800"/>
            <a:ext cx="6718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BADFE7-24EB-E516-3AA8-1F1990CDA463}"/>
              </a:ext>
            </a:extLst>
          </p:cNvPr>
          <p:cNvSpPr/>
          <p:nvPr/>
        </p:nvSpPr>
        <p:spPr>
          <a:xfrm>
            <a:off x="203536" y="206478"/>
            <a:ext cx="3565635" cy="628730"/>
          </a:xfrm>
          <a:prstGeom prst="rect">
            <a:avLst/>
          </a:prstGeom>
          <a:solidFill>
            <a:srgbClr val="51B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I 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BF3F-B0A0-40F2-96D2-B591088F73BD}"/>
              </a:ext>
            </a:extLst>
          </p:cNvPr>
          <p:cNvSpPr/>
          <p:nvPr/>
        </p:nvSpPr>
        <p:spPr>
          <a:xfrm>
            <a:off x="4368990" y="206478"/>
            <a:ext cx="3565635" cy="628730"/>
          </a:xfrm>
          <a:prstGeom prst="rect">
            <a:avLst/>
          </a:prstGeom>
          <a:solidFill>
            <a:srgbClr val="51B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You do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27DA53-AE7E-E77A-C2A9-DE4FE18863BA}"/>
              </a:ext>
            </a:extLst>
          </p:cNvPr>
          <p:cNvCxnSpPr/>
          <p:nvPr/>
        </p:nvCxnSpPr>
        <p:spPr>
          <a:xfrm>
            <a:off x="4069080" y="0"/>
            <a:ext cx="0" cy="6858000"/>
          </a:xfrm>
          <a:prstGeom prst="line">
            <a:avLst/>
          </a:prstGeom>
          <a:ln w="19050">
            <a:solidFill>
              <a:srgbClr val="51B9E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30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of a child with red hair&#10;&#10;Description automatically generated">
            <a:extLst>
              <a:ext uri="{FF2B5EF4-FFF2-40B4-BE49-F238E27FC236}">
                <a16:creationId xmlns:a16="http://schemas.microsoft.com/office/drawing/2014/main" id="{9156E841-13C6-B615-BB19-1E88FAE7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92" y="360784"/>
            <a:ext cx="1347575" cy="841379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8C46492A-D9F1-2452-DD02-F0A3201A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88" y="388146"/>
            <a:ext cx="1012391" cy="786655"/>
          </a:xfrm>
          <a:prstGeom prst="rect">
            <a:avLst/>
          </a:prstGeom>
        </p:spPr>
      </p:pic>
      <p:pic>
        <p:nvPicPr>
          <p:cNvPr id="4" name="Picture 3" descr="Cartoon face of a child wearing glasses&#10;&#10;Description automatically generated">
            <a:extLst>
              <a:ext uri="{FF2B5EF4-FFF2-40B4-BE49-F238E27FC236}">
                <a16:creationId xmlns:a16="http://schemas.microsoft.com/office/drawing/2014/main" id="{11A9304F-19BF-F157-DE69-CD2E9242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85" y="1975464"/>
            <a:ext cx="1080796" cy="868741"/>
          </a:xfrm>
          <a:prstGeom prst="rect">
            <a:avLst/>
          </a:prstGeom>
        </p:spPr>
      </p:pic>
      <p:pic>
        <p:nvPicPr>
          <p:cNvPr id="5" name="Picture 4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ABAFD9B7-CE88-0B75-92DC-7FDF1CDD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185" y="1999405"/>
            <a:ext cx="978189" cy="820858"/>
          </a:xfrm>
          <a:prstGeom prst="rect">
            <a:avLst/>
          </a:prstGeom>
        </p:spPr>
      </p:pic>
      <p:pic>
        <p:nvPicPr>
          <p:cNvPr id="6" name="Picture 5" descr="Cartoon of a child with blonde hair&#10;&#10;Description automatically generated">
            <a:extLst>
              <a:ext uri="{FF2B5EF4-FFF2-40B4-BE49-F238E27FC236}">
                <a16:creationId xmlns:a16="http://schemas.microsoft.com/office/drawing/2014/main" id="{A015DA5B-BD5E-001B-F2EC-FC277E7B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440" y="3630864"/>
            <a:ext cx="1231286" cy="971348"/>
          </a:xfrm>
          <a:prstGeom prst="rect">
            <a:avLst/>
          </a:prstGeom>
        </p:spPr>
      </p:pic>
      <p:pic>
        <p:nvPicPr>
          <p:cNvPr id="7" name="Picture 6" descr="A cartoon face with black hair&#10;&#10;Description automatically generated">
            <a:extLst>
              <a:ext uri="{FF2B5EF4-FFF2-40B4-BE49-F238E27FC236}">
                <a16:creationId xmlns:a16="http://schemas.microsoft.com/office/drawing/2014/main" id="{2E5CCEAC-4BD0-3665-16C9-A08E09EB6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504" y="3682168"/>
            <a:ext cx="1005551" cy="868741"/>
          </a:xfrm>
          <a:prstGeom prst="rect">
            <a:avLst/>
          </a:prstGeom>
        </p:spPr>
      </p:pic>
      <p:pic>
        <p:nvPicPr>
          <p:cNvPr id="9" name="Picture 8" descr="Cartoon of a child with brown hair&#10;&#10;Description automatically generated">
            <a:extLst>
              <a:ext uri="{FF2B5EF4-FFF2-40B4-BE49-F238E27FC236}">
                <a16:creationId xmlns:a16="http://schemas.microsoft.com/office/drawing/2014/main" id="{1D1F4C17-CDBF-0603-D397-FAACEC48E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403" y="5356060"/>
            <a:ext cx="1039753" cy="896103"/>
          </a:xfrm>
          <a:prstGeom prst="rect">
            <a:avLst/>
          </a:prstGeom>
        </p:spPr>
      </p:pic>
      <p:pic>
        <p:nvPicPr>
          <p:cNvPr id="10" name="Picture 9" descr="Cartoon of a child with a blue earpiece&#10;&#10;Description automatically generated">
            <a:extLst>
              <a:ext uri="{FF2B5EF4-FFF2-40B4-BE49-F238E27FC236}">
                <a16:creationId xmlns:a16="http://schemas.microsoft.com/office/drawing/2014/main" id="{53574352-BC13-86CE-E24B-5B7DDD3C8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52" y="5366320"/>
            <a:ext cx="950827" cy="875582"/>
          </a:xfrm>
          <a:prstGeom prst="rect">
            <a:avLst/>
          </a:prstGeom>
        </p:spPr>
      </p:pic>
      <p:pic>
        <p:nvPicPr>
          <p:cNvPr id="11" name="Picture 10" descr="A cartoon of a whale&#10;&#10;Description automatically generated">
            <a:extLst>
              <a:ext uri="{FF2B5EF4-FFF2-40B4-BE49-F238E27FC236}">
                <a16:creationId xmlns:a16="http://schemas.microsoft.com/office/drawing/2014/main" id="{E9610702-6B1A-FAE4-E9D1-C3D97A630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52" y="3757413"/>
            <a:ext cx="950827" cy="718251"/>
          </a:xfrm>
          <a:prstGeom prst="rect">
            <a:avLst/>
          </a:prstGeom>
        </p:spPr>
      </p:pic>
      <p:pic>
        <p:nvPicPr>
          <p:cNvPr id="12" name="Picture 11" descr="A cartoon of a child&#10;&#10;Description automatically generated">
            <a:extLst>
              <a:ext uri="{FF2B5EF4-FFF2-40B4-BE49-F238E27FC236}">
                <a16:creationId xmlns:a16="http://schemas.microsoft.com/office/drawing/2014/main" id="{054822E3-956B-7445-7978-42ACB3112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52" y="2016507"/>
            <a:ext cx="950827" cy="786655"/>
          </a:xfrm>
          <a:prstGeom prst="rect">
            <a:avLst/>
          </a:prstGeom>
        </p:spPr>
      </p:pic>
      <p:pic>
        <p:nvPicPr>
          <p:cNvPr id="13" name="Picture 12" descr="Cartoon of a person's face&#10;&#10;Description automatically generated">
            <a:extLst>
              <a:ext uri="{FF2B5EF4-FFF2-40B4-BE49-F238E27FC236}">
                <a16:creationId xmlns:a16="http://schemas.microsoft.com/office/drawing/2014/main" id="{06675107-D660-F18F-830C-20F7255DD3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70" y="254756"/>
            <a:ext cx="1012391" cy="1053434"/>
          </a:xfrm>
          <a:prstGeom prst="rect">
            <a:avLst/>
          </a:prstGeom>
        </p:spPr>
      </p:pic>
      <p:pic>
        <p:nvPicPr>
          <p:cNvPr id="14" name="Picture 13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9F797C60-0FC3-6BEC-FCCE-2F28F6558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9309" y="5263713"/>
            <a:ext cx="1094477" cy="1080796"/>
          </a:xfrm>
          <a:prstGeom prst="rect">
            <a:avLst/>
          </a:prstGeom>
        </p:spPr>
      </p:pic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3772" y="3678747"/>
            <a:ext cx="1005551" cy="875582"/>
          </a:xfrm>
          <a:prstGeom prst="rect">
            <a:avLst/>
          </a:prstGeom>
        </p:spPr>
      </p:pic>
      <p:pic>
        <p:nvPicPr>
          <p:cNvPr id="16" name="Picture 15" descr="A cartoon of a fish&#10;&#10;Description automatically generated">
            <a:extLst>
              <a:ext uri="{FF2B5EF4-FFF2-40B4-BE49-F238E27FC236}">
                <a16:creationId xmlns:a16="http://schemas.microsoft.com/office/drawing/2014/main" id="{C46491B3-24BA-4E52-7D65-274F1C4C47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7714" y="1999406"/>
            <a:ext cx="957667" cy="820857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8558" y="381305"/>
            <a:ext cx="1415979" cy="80033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256313-042B-CDE5-590C-D863F7EC256B}"/>
              </a:ext>
            </a:extLst>
          </p:cNvPr>
          <p:cNvSpPr/>
          <p:nvPr/>
        </p:nvSpPr>
        <p:spPr>
          <a:xfrm>
            <a:off x="301199" y="136750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Rosie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CDD077-2066-41F6-362D-C8A09C61F852}"/>
              </a:ext>
            </a:extLst>
          </p:cNvPr>
          <p:cNvSpPr/>
          <p:nvPr/>
        </p:nvSpPr>
        <p:spPr>
          <a:xfrm>
            <a:off x="301199" y="295710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3318C3-6760-C98F-5AF7-F9204AE8C825}"/>
              </a:ext>
            </a:extLst>
          </p:cNvPr>
          <p:cNvSpPr/>
          <p:nvPr/>
        </p:nvSpPr>
        <p:spPr>
          <a:xfrm>
            <a:off x="301199" y="46550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4C404F-ACD1-3F2F-776F-91909EEC13DE}"/>
              </a:ext>
            </a:extLst>
          </p:cNvPr>
          <p:cNvSpPr/>
          <p:nvPr/>
        </p:nvSpPr>
        <p:spPr>
          <a:xfrm>
            <a:off x="301199" y="636368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Max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2FDEAF4-33FE-6FC2-A33A-A16F991907DC}"/>
              </a:ext>
            </a:extLst>
          </p:cNvPr>
          <p:cNvSpPr/>
          <p:nvPr/>
        </p:nvSpPr>
        <p:spPr>
          <a:xfrm>
            <a:off x="2342401" y="137063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Alex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11A3FF-69A6-6280-A99B-B0618D0C47E0}"/>
              </a:ext>
            </a:extLst>
          </p:cNvPr>
          <p:cNvSpPr/>
          <p:nvPr/>
        </p:nvSpPr>
        <p:spPr>
          <a:xfrm>
            <a:off x="2342401" y="296023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Dexter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3B81B76-7D97-D843-A737-DF0B1110020C}"/>
              </a:ext>
            </a:extLst>
          </p:cNvPr>
          <p:cNvSpPr/>
          <p:nvPr/>
        </p:nvSpPr>
        <p:spPr>
          <a:xfrm>
            <a:off x="2342401" y="46581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Jack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F0F9D7-78BC-D6AE-50B4-7E68ABDBB0D0}"/>
              </a:ext>
            </a:extLst>
          </p:cNvPr>
          <p:cNvSpPr/>
          <p:nvPr/>
        </p:nvSpPr>
        <p:spPr>
          <a:xfrm>
            <a:off x="2342401" y="636682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Kim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9A0991-5529-3A9E-4970-758BA9201B99}"/>
              </a:ext>
            </a:extLst>
          </p:cNvPr>
          <p:cNvSpPr/>
          <p:nvPr/>
        </p:nvSpPr>
        <p:spPr>
          <a:xfrm>
            <a:off x="4383603" y="137377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Amir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F81799F-FF4A-8353-B13A-C1086BF09D04}"/>
              </a:ext>
            </a:extLst>
          </p:cNvPr>
          <p:cNvSpPr/>
          <p:nvPr/>
        </p:nvSpPr>
        <p:spPr>
          <a:xfrm>
            <a:off x="4383603" y="296337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Annie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B1B186E-1701-E5C5-3F25-BAE11E092DCE}"/>
              </a:ext>
            </a:extLst>
          </p:cNvPr>
          <p:cNvSpPr/>
          <p:nvPr/>
        </p:nvSpPr>
        <p:spPr>
          <a:xfrm>
            <a:off x="4383603" y="466132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Eva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FF5AACE-B54E-CC93-2A73-B88AFA8DB8CA}"/>
              </a:ext>
            </a:extLst>
          </p:cNvPr>
          <p:cNvSpPr/>
          <p:nvPr/>
        </p:nvSpPr>
        <p:spPr>
          <a:xfrm>
            <a:off x="4383603" y="63699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Jo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B4B7E6F-122F-F3EB-B541-6FACFFD0AAE3}"/>
              </a:ext>
            </a:extLst>
          </p:cNvPr>
          <p:cNvSpPr/>
          <p:nvPr/>
        </p:nvSpPr>
        <p:spPr>
          <a:xfrm>
            <a:off x="6424805" y="137690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Whitney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6424805" y="296650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Tommy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EB1C18C-2340-76CB-8606-9632E0EE822F}"/>
              </a:ext>
            </a:extLst>
          </p:cNvPr>
          <p:cNvSpPr/>
          <p:nvPr/>
        </p:nvSpPr>
        <p:spPr>
          <a:xfrm>
            <a:off x="6424805" y="466446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Teddy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DE9701B-2456-FCD1-D4F7-854AEBC25FCC}"/>
              </a:ext>
            </a:extLst>
          </p:cNvPr>
          <p:cNvSpPr/>
          <p:nvPr/>
        </p:nvSpPr>
        <p:spPr>
          <a:xfrm>
            <a:off x="6424805" y="63730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Sam</a:t>
            </a:r>
          </a:p>
        </p:txBody>
      </p:sp>
      <p:pic>
        <p:nvPicPr>
          <p:cNvPr id="8" name="Picture 7" descr="Cartoon child with pigtails wearing red glasses&#10;&#10;Description automatically generated">
            <a:extLst>
              <a:ext uri="{FF2B5EF4-FFF2-40B4-BE49-F238E27FC236}">
                <a16:creationId xmlns:a16="http://schemas.microsoft.com/office/drawing/2014/main" id="{2ECF9A98-7059-CFBD-DE4B-8917AEA8DC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047" y="5263713"/>
            <a:ext cx="1026072" cy="1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3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8711" y="1028594"/>
            <a:ext cx="1005551" cy="875582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159" y="2628664"/>
            <a:ext cx="1415979" cy="800336"/>
          </a:xfrm>
          <a:prstGeom prst="rect">
            <a:avLst/>
          </a:prstGeom>
        </p:spPr>
      </p:pic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2267258" y="586041"/>
            <a:ext cx="2359701" cy="1217869"/>
          </a:xfrm>
          <a:prstGeom prst="wedgeRoundRectCallout">
            <a:avLst>
              <a:gd name="adj1" fmla="val -66744"/>
              <a:gd name="adj2" fmla="val 39649"/>
              <a:gd name="adj3" fmla="val 16667"/>
            </a:avLst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AC53C890-863F-82C6-BA3F-F0A6E46977D7}"/>
              </a:ext>
            </a:extLst>
          </p:cNvPr>
          <p:cNvSpPr/>
          <p:nvPr/>
        </p:nvSpPr>
        <p:spPr>
          <a:xfrm>
            <a:off x="3782715" y="2211131"/>
            <a:ext cx="2359701" cy="1217869"/>
          </a:xfrm>
          <a:prstGeom prst="wedgeRoundRectCallout">
            <a:avLst>
              <a:gd name="adj1" fmla="val 67174"/>
              <a:gd name="adj2" fmla="val 38545"/>
              <a:gd name="adj3" fmla="val 16667"/>
            </a:avLst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pic>
        <p:nvPicPr>
          <p:cNvPr id="36" name="Picture 35" descr="A cartoon of a turtle&#10;&#10;Description automatically generated">
            <a:extLst>
              <a:ext uri="{FF2B5EF4-FFF2-40B4-BE49-F238E27FC236}">
                <a16:creationId xmlns:a16="http://schemas.microsoft.com/office/drawing/2014/main" id="{8E02C5F6-8D3F-D180-0BFE-7D21D5954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756" y="4381358"/>
            <a:ext cx="1820257" cy="1217870"/>
          </a:xfrm>
          <a:prstGeom prst="rect">
            <a:avLst/>
          </a:prstGeom>
        </p:spPr>
      </p:pic>
      <p:pic>
        <p:nvPicPr>
          <p:cNvPr id="38" name="Picture 37" descr="A cartoon of a duck&#10;&#10;Description automatically generated">
            <a:extLst>
              <a:ext uri="{FF2B5EF4-FFF2-40B4-BE49-F238E27FC236}">
                <a16:creationId xmlns:a16="http://schemas.microsoft.com/office/drawing/2014/main" id="{3698412D-1EFB-235B-BCAA-E4CE90B6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8" y="4255782"/>
            <a:ext cx="1104674" cy="1469023"/>
          </a:xfrm>
          <a:prstGeom prst="rect">
            <a:avLst/>
          </a:prstGeom>
        </p:spPr>
      </p:pic>
      <p:pic>
        <p:nvPicPr>
          <p:cNvPr id="40" name="Picture 39" descr="A cartoon bee with black background&#10;&#10;Description automatically generated">
            <a:extLst>
              <a:ext uri="{FF2B5EF4-FFF2-40B4-BE49-F238E27FC236}">
                <a16:creationId xmlns:a16="http://schemas.microsoft.com/office/drawing/2014/main" id="{00E935AE-EAD0-4EDD-586E-42E86C6C2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493" y="4326379"/>
            <a:ext cx="1222573" cy="1331731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4EC69B3-4220-1A63-924C-9F2DE847E338}"/>
              </a:ext>
            </a:extLst>
          </p:cNvPr>
          <p:cNvSpPr/>
          <p:nvPr/>
        </p:nvSpPr>
        <p:spPr>
          <a:xfrm>
            <a:off x="1088212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Bee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AAF3657-2184-3B3F-5CCB-0CA10F3F480D}"/>
              </a:ext>
            </a:extLst>
          </p:cNvPr>
          <p:cNvSpPr/>
          <p:nvPr/>
        </p:nvSpPr>
        <p:spPr>
          <a:xfrm>
            <a:off x="3569479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Diddy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ADB064F-D0BC-0E4A-A805-EFD2635A2A18}"/>
              </a:ext>
            </a:extLst>
          </p:cNvPr>
          <p:cNvSpPr/>
          <p:nvPr/>
        </p:nvSpPr>
        <p:spPr>
          <a:xfrm>
            <a:off x="6050746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Tiny</a:t>
            </a:r>
          </a:p>
        </p:txBody>
      </p:sp>
    </p:spTree>
    <p:extLst>
      <p:ext uri="{BB962C8B-B14F-4D97-AF65-F5344CB8AC3E}">
        <p14:creationId xmlns:p14="http://schemas.microsoft.com/office/powerpoint/2010/main" val="3947130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1D4B20-E75A-E32E-47CE-B28045CF0317}"/>
              </a:ext>
            </a:extLst>
          </p:cNvPr>
          <p:cNvGrpSpPr/>
          <p:nvPr/>
        </p:nvGrpSpPr>
        <p:grpSpPr>
          <a:xfrm>
            <a:off x="682798" y="799829"/>
            <a:ext cx="2498576" cy="2448272"/>
            <a:chOff x="268171" y="249049"/>
            <a:chExt cx="2498576" cy="24482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A9B6E68-D37A-D74F-CBA4-191D72A7A827}"/>
                </a:ext>
              </a:extLst>
            </p:cNvPr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27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2FEC695-AE42-5ECC-40A8-26A9CBB2352C}"/>
                </a:ext>
              </a:extLst>
            </p:cNvPr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20</a:t>
              </a:r>
              <a:endParaRPr lang="en-GB" sz="2800" dirty="0">
                <a:solidFill>
                  <a:srgbClr val="002B6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4CFE05-C808-92DA-C7B4-8996D2841424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7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BA1BF51-209A-E85E-5F6C-51D18ADE2274}"/>
                </a:ext>
              </a:extLst>
            </p:cNvPr>
            <p:cNvCxnSpPr>
              <a:stCxn id="3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19DA71C-CCB5-C249-C39E-28D3B24F6E31}"/>
                </a:ext>
              </a:extLst>
            </p:cNvPr>
            <p:cNvCxnSpPr>
              <a:stCxn id="3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21F37A-CCA2-6E46-AD94-5146FE20A33B}"/>
              </a:ext>
            </a:extLst>
          </p:cNvPr>
          <p:cNvGrpSpPr/>
          <p:nvPr/>
        </p:nvGrpSpPr>
        <p:grpSpPr>
          <a:xfrm>
            <a:off x="4403055" y="720577"/>
            <a:ext cx="3119145" cy="2527524"/>
            <a:chOff x="4671511" y="249049"/>
            <a:chExt cx="3119145" cy="25275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A6B6CC-190D-A660-5290-FC753B1DCC65}"/>
                </a:ext>
              </a:extLst>
            </p:cNvPr>
            <p:cNvSpPr/>
            <p:nvPr/>
          </p:nvSpPr>
          <p:spPr>
            <a:xfrm>
              <a:off x="5745832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342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234F31-4CAB-C0BD-0D99-CEC7AE5629D8}"/>
                </a:ext>
              </a:extLst>
            </p:cNvPr>
            <p:cNvSpPr/>
            <p:nvPr/>
          </p:nvSpPr>
          <p:spPr>
            <a:xfrm>
              <a:off x="4671511" y="1686594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300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936FFB-9F7B-0387-2A07-744EBCD2D146}"/>
                </a:ext>
              </a:extLst>
            </p:cNvPr>
            <p:cNvSpPr/>
            <p:nvPr/>
          </p:nvSpPr>
          <p:spPr>
            <a:xfrm>
              <a:off x="6876256" y="1700808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35598C-5C05-4861-3AE0-BC3C81380A9A}"/>
                </a:ext>
              </a:extLst>
            </p:cNvPr>
            <p:cNvCxnSpPr>
              <a:stCxn id="9" idx="3"/>
            </p:cNvCxnSpPr>
            <p:nvPr/>
          </p:nvCxnSpPr>
          <p:spPr>
            <a:xfrm flipH="1">
              <a:off x="5292080" y="1029538"/>
              <a:ext cx="587663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2820F0-57F4-275E-C9B7-778DFB137B61}"/>
                </a:ext>
              </a:extLst>
            </p:cNvPr>
            <p:cNvCxnSpPr>
              <a:stCxn id="9" idx="5"/>
            </p:cNvCxnSpPr>
            <p:nvPr/>
          </p:nvCxnSpPr>
          <p:spPr>
            <a:xfrm>
              <a:off x="6526321" y="1029538"/>
              <a:ext cx="637967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7C577E-1F36-6D25-00B3-E51EE6F9D5BD}"/>
                </a:ext>
              </a:extLst>
            </p:cNvPr>
            <p:cNvSpPr/>
            <p:nvPr/>
          </p:nvSpPr>
          <p:spPr>
            <a:xfrm>
              <a:off x="5745832" y="1862173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40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8AF0A-9FFF-9A9C-F9A1-3DBEF618614C}"/>
                </a:ext>
              </a:extLst>
            </p:cNvPr>
            <p:cNvCxnSpPr/>
            <p:nvPr/>
          </p:nvCxnSpPr>
          <p:spPr>
            <a:xfrm>
              <a:off x="6203032" y="1163449"/>
              <a:ext cx="0" cy="6897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48D3BAC6-53B8-391B-6701-0A01A4F27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0730"/>
              </p:ext>
            </p:extLst>
          </p:nvPr>
        </p:nvGraphicFramePr>
        <p:xfrm>
          <a:off x="682798" y="3994125"/>
          <a:ext cx="6095999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9748275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0965680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6855583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0267602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258033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9343297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760966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HTh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5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70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6740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02BAFB9-0398-0C0C-42ED-971D2BDC1E8F}"/>
              </a:ext>
            </a:extLst>
          </p:cNvPr>
          <p:cNvSpPr/>
          <p:nvPr/>
        </p:nvSpPr>
        <p:spPr>
          <a:xfrm>
            <a:off x="79020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BCA633-A5CD-7F77-9DA6-F3974DD93F15}"/>
              </a:ext>
            </a:extLst>
          </p:cNvPr>
          <p:cNvSpPr/>
          <p:nvPr/>
        </p:nvSpPr>
        <p:spPr>
          <a:xfrm>
            <a:off x="79020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A068312-86AB-112D-70FB-632C2AD3BD77}"/>
              </a:ext>
            </a:extLst>
          </p:cNvPr>
          <p:cNvSpPr/>
          <p:nvPr/>
        </p:nvSpPr>
        <p:spPr>
          <a:xfrm>
            <a:off x="79020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71904-29F5-838F-AE3A-DDBE59E426F8}"/>
              </a:ext>
            </a:extLst>
          </p:cNvPr>
          <p:cNvSpPr/>
          <p:nvPr/>
        </p:nvSpPr>
        <p:spPr>
          <a:xfrm>
            <a:off x="79020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2AE80CB-63A3-E391-9C55-43FDE450DC2D}"/>
              </a:ext>
            </a:extLst>
          </p:cNvPr>
          <p:cNvSpPr/>
          <p:nvPr/>
        </p:nvSpPr>
        <p:spPr>
          <a:xfrm>
            <a:off x="79020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B029D9-545D-2903-C776-C582D0265737}"/>
              </a:ext>
            </a:extLst>
          </p:cNvPr>
          <p:cNvSpPr/>
          <p:nvPr/>
        </p:nvSpPr>
        <p:spPr>
          <a:xfrm>
            <a:off x="116708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A9D701-B522-D314-129E-49EC579E0226}"/>
              </a:ext>
            </a:extLst>
          </p:cNvPr>
          <p:cNvSpPr/>
          <p:nvPr/>
        </p:nvSpPr>
        <p:spPr>
          <a:xfrm>
            <a:off x="116708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6A9758-AA1D-CF14-8C24-ABD17F2CCB5C}"/>
              </a:ext>
            </a:extLst>
          </p:cNvPr>
          <p:cNvSpPr/>
          <p:nvPr/>
        </p:nvSpPr>
        <p:spPr>
          <a:xfrm>
            <a:off x="116708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DC43ED1-25D1-444F-5753-8AA94D0BB1C8}"/>
              </a:ext>
            </a:extLst>
          </p:cNvPr>
          <p:cNvSpPr/>
          <p:nvPr/>
        </p:nvSpPr>
        <p:spPr>
          <a:xfrm>
            <a:off x="116708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0624B6-AD1B-07A6-0FD3-D5B8D261F584}"/>
              </a:ext>
            </a:extLst>
          </p:cNvPr>
          <p:cNvSpPr/>
          <p:nvPr/>
        </p:nvSpPr>
        <p:spPr>
          <a:xfrm>
            <a:off x="116708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9D512B-789E-C793-3961-EAEF27B402C2}"/>
              </a:ext>
            </a:extLst>
          </p:cNvPr>
          <p:cNvSpPr/>
          <p:nvPr/>
        </p:nvSpPr>
        <p:spPr>
          <a:xfrm>
            <a:off x="166030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57FBF3-F312-A95E-88DF-7B9091B4BE98}"/>
              </a:ext>
            </a:extLst>
          </p:cNvPr>
          <p:cNvSpPr/>
          <p:nvPr/>
        </p:nvSpPr>
        <p:spPr>
          <a:xfrm>
            <a:off x="166030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FEB74A0-F946-CCE3-DCE4-BA0352970C10}"/>
              </a:ext>
            </a:extLst>
          </p:cNvPr>
          <p:cNvSpPr/>
          <p:nvPr/>
        </p:nvSpPr>
        <p:spPr>
          <a:xfrm>
            <a:off x="166030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3D98ADA-9894-D2B7-703B-C5AF411035A6}"/>
              </a:ext>
            </a:extLst>
          </p:cNvPr>
          <p:cNvSpPr/>
          <p:nvPr/>
        </p:nvSpPr>
        <p:spPr>
          <a:xfrm>
            <a:off x="166030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62488F1-ECCA-4655-93CC-22245D24F725}"/>
              </a:ext>
            </a:extLst>
          </p:cNvPr>
          <p:cNvSpPr/>
          <p:nvPr/>
        </p:nvSpPr>
        <p:spPr>
          <a:xfrm>
            <a:off x="166030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1A4789-1C21-8E72-1B3D-566884BFD562}"/>
              </a:ext>
            </a:extLst>
          </p:cNvPr>
          <p:cNvSpPr/>
          <p:nvPr/>
        </p:nvSpPr>
        <p:spPr>
          <a:xfrm>
            <a:off x="203718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AA86B49-06E6-22CD-DFB6-CCE850D56B19}"/>
              </a:ext>
            </a:extLst>
          </p:cNvPr>
          <p:cNvSpPr/>
          <p:nvPr/>
        </p:nvSpPr>
        <p:spPr>
          <a:xfrm>
            <a:off x="203718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1D260F-BB72-2052-2DD0-4B1981EF9460}"/>
              </a:ext>
            </a:extLst>
          </p:cNvPr>
          <p:cNvSpPr/>
          <p:nvPr/>
        </p:nvSpPr>
        <p:spPr>
          <a:xfrm>
            <a:off x="203718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CA5B8CC-6BC1-8101-9675-67C54F700454}"/>
              </a:ext>
            </a:extLst>
          </p:cNvPr>
          <p:cNvSpPr/>
          <p:nvPr/>
        </p:nvSpPr>
        <p:spPr>
          <a:xfrm>
            <a:off x="203718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9FF4F83-45D3-599C-FDD5-662E7F62FFB2}"/>
              </a:ext>
            </a:extLst>
          </p:cNvPr>
          <p:cNvSpPr/>
          <p:nvPr/>
        </p:nvSpPr>
        <p:spPr>
          <a:xfrm>
            <a:off x="203718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944791D-2B61-CF3D-B632-BDD2AA87CE5D}"/>
              </a:ext>
            </a:extLst>
          </p:cNvPr>
          <p:cNvSpPr/>
          <p:nvPr/>
        </p:nvSpPr>
        <p:spPr>
          <a:xfrm>
            <a:off x="2530399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4C8A943-BD3E-AD35-9279-725313F40F97}"/>
              </a:ext>
            </a:extLst>
          </p:cNvPr>
          <p:cNvSpPr/>
          <p:nvPr/>
        </p:nvSpPr>
        <p:spPr>
          <a:xfrm>
            <a:off x="2530399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1770815-55E8-A244-4E65-E98528E0204C}"/>
              </a:ext>
            </a:extLst>
          </p:cNvPr>
          <p:cNvSpPr/>
          <p:nvPr/>
        </p:nvSpPr>
        <p:spPr>
          <a:xfrm>
            <a:off x="2530399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E2F9611-0B08-959F-85F9-75C0E3EF9B0F}"/>
              </a:ext>
            </a:extLst>
          </p:cNvPr>
          <p:cNvSpPr/>
          <p:nvPr/>
        </p:nvSpPr>
        <p:spPr>
          <a:xfrm>
            <a:off x="2530399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B265485-0403-B4FF-D89A-6BDFC3396DB3}"/>
              </a:ext>
            </a:extLst>
          </p:cNvPr>
          <p:cNvSpPr/>
          <p:nvPr/>
        </p:nvSpPr>
        <p:spPr>
          <a:xfrm>
            <a:off x="2530399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B3AC5B0-40F0-5214-C90E-4F03C477DC96}"/>
              </a:ext>
            </a:extLst>
          </p:cNvPr>
          <p:cNvSpPr/>
          <p:nvPr/>
        </p:nvSpPr>
        <p:spPr>
          <a:xfrm>
            <a:off x="2907280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DE1C4A7-D27C-A733-6038-D7628F77F784}"/>
              </a:ext>
            </a:extLst>
          </p:cNvPr>
          <p:cNvSpPr/>
          <p:nvPr/>
        </p:nvSpPr>
        <p:spPr>
          <a:xfrm>
            <a:off x="2907280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28BDAA-D660-8512-A0A9-BFFF53D970DF}"/>
              </a:ext>
            </a:extLst>
          </p:cNvPr>
          <p:cNvSpPr/>
          <p:nvPr/>
        </p:nvSpPr>
        <p:spPr>
          <a:xfrm>
            <a:off x="2907280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AD30849-75B6-CFAE-8F60-8A6805CB0C85}"/>
              </a:ext>
            </a:extLst>
          </p:cNvPr>
          <p:cNvSpPr/>
          <p:nvPr/>
        </p:nvSpPr>
        <p:spPr>
          <a:xfrm>
            <a:off x="2907280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7238B7-1A41-2A6C-F08B-E0B4311DD962}"/>
              </a:ext>
            </a:extLst>
          </p:cNvPr>
          <p:cNvSpPr/>
          <p:nvPr/>
        </p:nvSpPr>
        <p:spPr>
          <a:xfrm>
            <a:off x="2907280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620728B-94EA-A45B-3D5C-F5E0E29EFDEB}"/>
              </a:ext>
            </a:extLst>
          </p:cNvPr>
          <p:cNvSpPr/>
          <p:nvPr/>
        </p:nvSpPr>
        <p:spPr>
          <a:xfrm>
            <a:off x="3400497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FB8F8C2-D378-9477-385F-CDB0EF154F27}"/>
              </a:ext>
            </a:extLst>
          </p:cNvPr>
          <p:cNvSpPr/>
          <p:nvPr/>
        </p:nvSpPr>
        <p:spPr>
          <a:xfrm>
            <a:off x="3400497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76962F1-1BF5-59EF-B48F-EAB955A4FF92}"/>
              </a:ext>
            </a:extLst>
          </p:cNvPr>
          <p:cNvSpPr/>
          <p:nvPr/>
        </p:nvSpPr>
        <p:spPr>
          <a:xfrm>
            <a:off x="3400497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79480CA-C9BD-4A2E-2C25-0001EC1546E1}"/>
              </a:ext>
            </a:extLst>
          </p:cNvPr>
          <p:cNvSpPr/>
          <p:nvPr/>
        </p:nvSpPr>
        <p:spPr>
          <a:xfrm>
            <a:off x="3400497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8E809AD-9CD5-38B7-6749-2B6808098D2B}"/>
              </a:ext>
            </a:extLst>
          </p:cNvPr>
          <p:cNvSpPr/>
          <p:nvPr/>
        </p:nvSpPr>
        <p:spPr>
          <a:xfrm>
            <a:off x="3400497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6889E0A-9062-8366-C53C-67FCCC70F190}"/>
              </a:ext>
            </a:extLst>
          </p:cNvPr>
          <p:cNvSpPr/>
          <p:nvPr/>
        </p:nvSpPr>
        <p:spPr>
          <a:xfrm>
            <a:off x="3777378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F4972B9-1899-B3CD-C01F-A8A31125411A}"/>
              </a:ext>
            </a:extLst>
          </p:cNvPr>
          <p:cNvSpPr/>
          <p:nvPr/>
        </p:nvSpPr>
        <p:spPr>
          <a:xfrm>
            <a:off x="3777378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FA00118-5E5D-4527-D0AA-1D0CD8A7F887}"/>
              </a:ext>
            </a:extLst>
          </p:cNvPr>
          <p:cNvSpPr/>
          <p:nvPr/>
        </p:nvSpPr>
        <p:spPr>
          <a:xfrm>
            <a:off x="3777378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1DDBE6C-9CBE-E763-EB8C-B364B5B28163}"/>
              </a:ext>
            </a:extLst>
          </p:cNvPr>
          <p:cNvSpPr/>
          <p:nvPr/>
        </p:nvSpPr>
        <p:spPr>
          <a:xfrm>
            <a:off x="3777378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BC43E75-C09F-0D97-FB32-941DA6CEB716}"/>
              </a:ext>
            </a:extLst>
          </p:cNvPr>
          <p:cNvSpPr/>
          <p:nvPr/>
        </p:nvSpPr>
        <p:spPr>
          <a:xfrm>
            <a:off x="3777378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DF0865E-F962-9E87-A6E0-992C31D3FD27}"/>
              </a:ext>
            </a:extLst>
          </p:cNvPr>
          <p:cNvSpPr/>
          <p:nvPr/>
        </p:nvSpPr>
        <p:spPr>
          <a:xfrm>
            <a:off x="4270595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1E516AD-8149-1174-AF63-C334FB3A7FF9}"/>
              </a:ext>
            </a:extLst>
          </p:cNvPr>
          <p:cNvSpPr/>
          <p:nvPr/>
        </p:nvSpPr>
        <p:spPr>
          <a:xfrm>
            <a:off x="4270595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A367696-DF7D-FD5B-9321-91516094A62D}"/>
              </a:ext>
            </a:extLst>
          </p:cNvPr>
          <p:cNvSpPr/>
          <p:nvPr/>
        </p:nvSpPr>
        <p:spPr>
          <a:xfrm>
            <a:off x="4270595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16B3533-6343-C065-A537-67E799D95080}"/>
              </a:ext>
            </a:extLst>
          </p:cNvPr>
          <p:cNvSpPr/>
          <p:nvPr/>
        </p:nvSpPr>
        <p:spPr>
          <a:xfrm>
            <a:off x="4270595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424E593-1847-7EC7-FAC0-ACF28F791575}"/>
              </a:ext>
            </a:extLst>
          </p:cNvPr>
          <p:cNvSpPr/>
          <p:nvPr/>
        </p:nvSpPr>
        <p:spPr>
          <a:xfrm>
            <a:off x="4270595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138847D-7250-4873-05E5-2F1D17D31F56}"/>
              </a:ext>
            </a:extLst>
          </p:cNvPr>
          <p:cNvSpPr/>
          <p:nvPr/>
        </p:nvSpPr>
        <p:spPr>
          <a:xfrm>
            <a:off x="4647476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58E7E9A-C441-BC9F-4B48-A76D5FC94A4E}"/>
              </a:ext>
            </a:extLst>
          </p:cNvPr>
          <p:cNvSpPr/>
          <p:nvPr/>
        </p:nvSpPr>
        <p:spPr>
          <a:xfrm>
            <a:off x="4647476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C44D724-FCB1-178F-8F47-C311CAE73911}"/>
              </a:ext>
            </a:extLst>
          </p:cNvPr>
          <p:cNvSpPr/>
          <p:nvPr/>
        </p:nvSpPr>
        <p:spPr>
          <a:xfrm>
            <a:off x="4647476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CE5EFE5-353C-84AE-41C6-A1A4B6FAB2FD}"/>
              </a:ext>
            </a:extLst>
          </p:cNvPr>
          <p:cNvSpPr/>
          <p:nvPr/>
        </p:nvSpPr>
        <p:spPr>
          <a:xfrm>
            <a:off x="4647476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055FC35-B953-3835-06CB-A69CA32FC982}"/>
              </a:ext>
            </a:extLst>
          </p:cNvPr>
          <p:cNvSpPr/>
          <p:nvPr/>
        </p:nvSpPr>
        <p:spPr>
          <a:xfrm>
            <a:off x="4647476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667478F-CB40-DB3E-C851-4CD5618B1B15}"/>
              </a:ext>
            </a:extLst>
          </p:cNvPr>
          <p:cNvSpPr/>
          <p:nvPr/>
        </p:nvSpPr>
        <p:spPr>
          <a:xfrm>
            <a:off x="514069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CC9C468-50C9-A569-6411-3E500EDB7015}"/>
              </a:ext>
            </a:extLst>
          </p:cNvPr>
          <p:cNvSpPr/>
          <p:nvPr/>
        </p:nvSpPr>
        <p:spPr>
          <a:xfrm>
            <a:off x="514069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2ACF41D-347F-FF4C-1898-9CEAED688C86}"/>
              </a:ext>
            </a:extLst>
          </p:cNvPr>
          <p:cNvSpPr/>
          <p:nvPr/>
        </p:nvSpPr>
        <p:spPr>
          <a:xfrm>
            <a:off x="514069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C2DF65E-85A6-CB22-3C5F-5B0B3578B58A}"/>
              </a:ext>
            </a:extLst>
          </p:cNvPr>
          <p:cNvSpPr/>
          <p:nvPr/>
        </p:nvSpPr>
        <p:spPr>
          <a:xfrm>
            <a:off x="514069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50CEC68-AE89-39FD-E2FD-2FDE8D3FBFAA}"/>
              </a:ext>
            </a:extLst>
          </p:cNvPr>
          <p:cNvSpPr/>
          <p:nvPr/>
        </p:nvSpPr>
        <p:spPr>
          <a:xfrm>
            <a:off x="514069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099A7E3-00E7-DA23-6973-6D43677C2483}"/>
              </a:ext>
            </a:extLst>
          </p:cNvPr>
          <p:cNvSpPr/>
          <p:nvPr/>
        </p:nvSpPr>
        <p:spPr>
          <a:xfrm>
            <a:off x="551757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8B48810-740A-27BA-DA82-7A458C746801}"/>
              </a:ext>
            </a:extLst>
          </p:cNvPr>
          <p:cNvSpPr/>
          <p:nvPr/>
        </p:nvSpPr>
        <p:spPr>
          <a:xfrm>
            <a:off x="551757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48D201A-C5D9-F245-AB6B-9861593F8589}"/>
              </a:ext>
            </a:extLst>
          </p:cNvPr>
          <p:cNvSpPr/>
          <p:nvPr/>
        </p:nvSpPr>
        <p:spPr>
          <a:xfrm>
            <a:off x="551757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4CACDA1-EC8D-9250-F16A-F1D3BDA9D21A}"/>
              </a:ext>
            </a:extLst>
          </p:cNvPr>
          <p:cNvSpPr/>
          <p:nvPr/>
        </p:nvSpPr>
        <p:spPr>
          <a:xfrm>
            <a:off x="551757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68735B6-F0B4-DF48-112B-B7BCDBAD4B84}"/>
              </a:ext>
            </a:extLst>
          </p:cNvPr>
          <p:cNvSpPr/>
          <p:nvPr/>
        </p:nvSpPr>
        <p:spPr>
          <a:xfrm>
            <a:off x="551757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F78C67A-C276-33A4-3C37-BB05B136EFE8}"/>
              </a:ext>
            </a:extLst>
          </p:cNvPr>
          <p:cNvSpPr/>
          <p:nvPr/>
        </p:nvSpPr>
        <p:spPr>
          <a:xfrm>
            <a:off x="601079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A5B35C4-1004-BA8D-D750-4EB369303F20}"/>
              </a:ext>
            </a:extLst>
          </p:cNvPr>
          <p:cNvSpPr/>
          <p:nvPr/>
        </p:nvSpPr>
        <p:spPr>
          <a:xfrm>
            <a:off x="601079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34A4B19-18BC-CC2F-4A78-C7F2A076E9EA}"/>
              </a:ext>
            </a:extLst>
          </p:cNvPr>
          <p:cNvSpPr/>
          <p:nvPr/>
        </p:nvSpPr>
        <p:spPr>
          <a:xfrm>
            <a:off x="601079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81D5B8F-4091-F338-8CAB-5DFCBEC5D7C7}"/>
              </a:ext>
            </a:extLst>
          </p:cNvPr>
          <p:cNvSpPr/>
          <p:nvPr/>
        </p:nvSpPr>
        <p:spPr>
          <a:xfrm>
            <a:off x="601079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0918330-A7B2-87AA-FB81-A1C9896448FA}"/>
              </a:ext>
            </a:extLst>
          </p:cNvPr>
          <p:cNvSpPr/>
          <p:nvPr/>
        </p:nvSpPr>
        <p:spPr>
          <a:xfrm>
            <a:off x="601079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CF70A6D-400A-4FBA-0A8C-CD223E05F32C}"/>
              </a:ext>
            </a:extLst>
          </p:cNvPr>
          <p:cNvSpPr/>
          <p:nvPr/>
        </p:nvSpPr>
        <p:spPr>
          <a:xfrm>
            <a:off x="638767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73A1D2C-173A-F4D1-C459-CC2B6E527383}"/>
              </a:ext>
            </a:extLst>
          </p:cNvPr>
          <p:cNvSpPr/>
          <p:nvPr/>
        </p:nvSpPr>
        <p:spPr>
          <a:xfrm>
            <a:off x="638767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4F3588D-B604-9ED3-242A-A6141B3F1828}"/>
              </a:ext>
            </a:extLst>
          </p:cNvPr>
          <p:cNvSpPr/>
          <p:nvPr/>
        </p:nvSpPr>
        <p:spPr>
          <a:xfrm>
            <a:off x="638767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0DC5FED-C758-5BD4-1701-B90A4052E517}"/>
              </a:ext>
            </a:extLst>
          </p:cNvPr>
          <p:cNvSpPr/>
          <p:nvPr/>
        </p:nvSpPr>
        <p:spPr>
          <a:xfrm>
            <a:off x="638767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C504A42-99B6-87EF-64B2-BD4D436C64AC}"/>
              </a:ext>
            </a:extLst>
          </p:cNvPr>
          <p:cNvSpPr/>
          <p:nvPr/>
        </p:nvSpPr>
        <p:spPr>
          <a:xfrm>
            <a:off x="638767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yellow circle with white text&#10;&#10;Description automatically generated">
            <a:extLst>
              <a:ext uri="{FF2B5EF4-FFF2-40B4-BE49-F238E27FC236}">
                <a16:creationId xmlns:a16="http://schemas.microsoft.com/office/drawing/2014/main" id="{D211F172-5295-F115-2C83-BF94DA0B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27" y="353292"/>
            <a:ext cx="817984" cy="797836"/>
          </a:xfrm>
          <a:prstGeom prst="rect">
            <a:avLst/>
          </a:prstGeom>
        </p:spPr>
      </p:pic>
      <p:pic>
        <p:nvPicPr>
          <p:cNvPr id="19" name="Picture 18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0EFA5962-36F5-3BF2-E674-40766B74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17" y="353292"/>
            <a:ext cx="817984" cy="797836"/>
          </a:xfrm>
          <a:prstGeom prst="rect">
            <a:avLst/>
          </a:prstGeom>
        </p:spPr>
      </p:pic>
      <p:pic>
        <p:nvPicPr>
          <p:cNvPr id="21" name="Picture 20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6E29F0D2-543C-4D96-8674-7E8375DE2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340" y="391885"/>
            <a:ext cx="817984" cy="797836"/>
          </a:xfrm>
          <a:prstGeom prst="rect">
            <a:avLst/>
          </a:prstGeom>
        </p:spPr>
      </p:pic>
      <p:pic>
        <p:nvPicPr>
          <p:cNvPr id="23" name="Picture 22" descr="A yellow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AC1B5310-AF41-0249-66E8-10B442A07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45" y="1161557"/>
            <a:ext cx="817984" cy="797836"/>
          </a:xfrm>
          <a:prstGeom prst="rect">
            <a:avLst/>
          </a:prstGeom>
        </p:spPr>
      </p:pic>
      <p:pic>
        <p:nvPicPr>
          <p:cNvPr id="25" name="Picture 24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863E22F7-E03C-ABD7-A91C-D389C091D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918" y="1161557"/>
            <a:ext cx="817984" cy="797836"/>
          </a:xfrm>
          <a:prstGeom prst="rect">
            <a:avLst/>
          </a:prstGeom>
        </p:spPr>
      </p:pic>
      <p:pic>
        <p:nvPicPr>
          <p:cNvPr id="27" name="Picture 26" descr="A blue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B6AE53CA-CC02-253A-A095-5424DC6CB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341" y="1161557"/>
            <a:ext cx="817984" cy="797836"/>
          </a:xfrm>
          <a:prstGeom prst="rect">
            <a:avLst/>
          </a:prstGeom>
        </p:spPr>
      </p:pic>
      <p:pic>
        <p:nvPicPr>
          <p:cNvPr id="34" name="Picture 33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0B0F8673-11AA-329C-1BEB-A35C18C21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0266" y="1161557"/>
            <a:ext cx="817984" cy="797836"/>
          </a:xfrm>
          <a:prstGeom prst="rect">
            <a:avLst/>
          </a:prstGeom>
        </p:spPr>
      </p:pic>
      <p:pic>
        <p:nvPicPr>
          <p:cNvPr id="38" name="Picture 37" descr="A white number in a red circle&#10;&#10;Description automatically generated">
            <a:extLst>
              <a:ext uri="{FF2B5EF4-FFF2-40B4-BE49-F238E27FC236}">
                <a16:creationId xmlns:a16="http://schemas.microsoft.com/office/drawing/2014/main" id="{E1FF7051-44C5-F010-9A19-F2E4407A6F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736" y="1969822"/>
            <a:ext cx="817984" cy="797836"/>
          </a:xfrm>
          <a:prstGeom prst="rect">
            <a:avLst/>
          </a:prstGeom>
        </p:spPr>
      </p:pic>
      <p:pic>
        <p:nvPicPr>
          <p:cNvPr id="41" name="Picture 40" descr="A yellow circle with white numbers on it&#10;&#10;Description automatically generated">
            <a:extLst>
              <a:ext uri="{FF2B5EF4-FFF2-40B4-BE49-F238E27FC236}">
                <a16:creationId xmlns:a16="http://schemas.microsoft.com/office/drawing/2014/main" id="{8BBDBF7A-A71D-6052-9918-5504114F25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828" y="1969822"/>
            <a:ext cx="817984" cy="797836"/>
          </a:xfrm>
          <a:prstGeom prst="rect">
            <a:avLst/>
          </a:prstGeom>
        </p:spPr>
      </p:pic>
      <p:pic>
        <p:nvPicPr>
          <p:cNvPr id="43" name="Picture 42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CCDE36FE-C1B4-8AF6-8C41-D227153069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3669" y="1969822"/>
            <a:ext cx="817984" cy="797836"/>
          </a:xfrm>
          <a:prstGeom prst="rect">
            <a:avLst/>
          </a:prstGeom>
        </p:spPr>
      </p:pic>
      <p:pic>
        <p:nvPicPr>
          <p:cNvPr id="108" name="Picture 107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7FF38A5C-7662-AA05-B760-42119B28E1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9258" y="1969822"/>
            <a:ext cx="817984" cy="797836"/>
          </a:xfrm>
          <a:prstGeom prst="rect">
            <a:avLst/>
          </a:prstGeom>
        </p:spPr>
      </p:pic>
      <p:pic>
        <p:nvPicPr>
          <p:cNvPr id="110" name="Picture 109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8C0C90C4-B093-8725-5917-8BA31CC98B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2349" y="1969822"/>
            <a:ext cx="817984" cy="797836"/>
          </a:xfrm>
          <a:prstGeom prst="rect">
            <a:avLst/>
          </a:prstGeom>
        </p:spPr>
      </p:pic>
      <p:pic>
        <p:nvPicPr>
          <p:cNvPr id="112" name="Picture 111" descr="A circle with numbers on it&#10;&#10;Description automatically generated">
            <a:extLst>
              <a:ext uri="{FF2B5EF4-FFF2-40B4-BE49-F238E27FC236}">
                <a16:creationId xmlns:a16="http://schemas.microsoft.com/office/drawing/2014/main" id="{DE35CE7F-2C83-76BA-7C76-945FDB8341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939" y="1969822"/>
            <a:ext cx="817984" cy="797836"/>
          </a:xfrm>
          <a:prstGeom prst="rect">
            <a:avLst/>
          </a:prstGeom>
        </p:spPr>
      </p:pic>
      <p:pic>
        <p:nvPicPr>
          <p:cNvPr id="114" name="Picture 113" descr="A grey circle with white numbers&#10;&#10;Description automatically generated">
            <a:extLst>
              <a:ext uri="{FF2B5EF4-FFF2-40B4-BE49-F238E27FC236}">
                <a16:creationId xmlns:a16="http://schemas.microsoft.com/office/drawing/2014/main" id="{DD0DBB17-63A9-CACF-7DBB-18C3E03496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529" y="1969822"/>
            <a:ext cx="817984" cy="79783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67CB63C-2A12-8555-C4F7-D125BB7351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231" y="2325448"/>
            <a:ext cx="1322147" cy="2993744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23B05866-49B9-B350-0801-59ADCFC233B7}"/>
              </a:ext>
            </a:extLst>
          </p:cNvPr>
          <p:cNvSpPr/>
          <p:nvPr/>
        </p:nvSpPr>
        <p:spPr>
          <a:xfrm>
            <a:off x="445438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7E85F8F-7198-15B4-83B8-39157DA0BF30}"/>
              </a:ext>
            </a:extLst>
          </p:cNvPr>
          <p:cNvSpPr/>
          <p:nvPr/>
        </p:nvSpPr>
        <p:spPr>
          <a:xfrm>
            <a:off x="1004694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73C5D78-4CC3-B58F-1AD2-E09AD6DD5E97}"/>
              </a:ext>
            </a:extLst>
          </p:cNvPr>
          <p:cNvSpPr/>
          <p:nvPr/>
        </p:nvSpPr>
        <p:spPr>
          <a:xfrm>
            <a:off x="445438" y="3902575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67668D19-4A54-14CB-F337-A54C8DFF05BC}"/>
              </a:ext>
            </a:extLst>
          </p:cNvPr>
          <p:cNvSpPr/>
          <p:nvPr/>
        </p:nvSpPr>
        <p:spPr>
          <a:xfrm>
            <a:off x="1004693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79E0B41-3CF2-AA38-59CB-01C5AD476E31}"/>
              </a:ext>
            </a:extLst>
          </p:cNvPr>
          <p:cNvSpPr/>
          <p:nvPr/>
        </p:nvSpPr>
        <p:spPr>
          <a:xfrm>
            <a:off x="1572939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C9FECAD-3735-DB04-A3FE-21733B91485C}"/>
              </a:ext>
            </a:extLst>
          </p:cNvPr>
          <p:cNvSpPr/>
          <p:nvPr/>
        </p:nvSpPr>
        <p:spPr>
          <a:xfrm>
            <a:off x="1575463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53DCDC5-84EE-9B5E-25D2-AA9492FE616F}"/>
              </a:ext>
            </a:extLst>
          </p:cNvPr>
          <p:cNvSpPr/>
          <p:nvPr/>
        </p:nvSpPr>
        <p:spPr>
          <a:xfrm>
            <a:off x="2134719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B2061BB-CEB0-F522-220E-6B74C23854CD}"/>
              </a:ext>
            </a:extLst>
          </p:cNvPr>
          <p:cNvSpPr/>
          <p:nvPr/>
        </p:nvSpPr>
        <p:spPr>
          <a:xfrm>
            <a:off x="2681738" y="3338819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7797C9F-54B1-F532-9122-4AB7018BDB5E}"/>
              </a:ext>
            </a:extLst>
          </p:cNvPr>
          <p:cNvSpPr/>
          <p:nvPr/>
        </p:nvSpPr>
        <p:spPr>
          <a:xfrm>
            <a:off x="2134718" y="389263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EF7B4BA-F213-A50A-97D6-E3B2EE7D503F}"/>
              </a:ext>
            </a:extLst>
          </p:cNvPr>
          <p:cNvSpPr/>
          <p:nvPr/>
        </p:nvSpPr>
        <p:spPr>
          <a:xfrm>
            <a:off x="2681737" y="3892634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774E4752-EDB6-E569-035E-005E39CD07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82" y="4950976"/>
            <a:ext cx="832117" cy="103865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48CFB8A-E40F-FA00-E4D0-FAD88F71512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3" y="4824379"/>
            <a:ext cx="1161083" cy="1436914"/>
          </a:xfrm>
          <a:prstGeom prst="rect">
            <a:avLst/>
          </a:prstGeom>
        </p:spPr>
      </p:pic>
      <p:pic>
        <p:nvPicPr>
          <p:cNvPr id="129" name="Picture 128" descr="A red cube on a black background&#10;&#10;Description automatically generated">
            <a:extLst>
              <a:ext uri="{FF2B5EF4-FFF2-40B4-BE49-F238E27FC236}">
                <a16:creationId xmlns:a16="http://schemas.microsoft.com/office/drawing/2014/main" id="{1FAEAFEB-2EB7-2D97-95DF-47A0B6CB7F0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99236" y="117531"/>
            <a:ext cx="1437116" cy="1437116"/>
          </a:xfrm>
          <a:prstGeom prst="rect">
            <a:avLst/>
          </a:prstGeom>
        </p:spPr>
      </p:pic>
      <p:pic>
        <p:nvPicPr>
          <p:cNvPr id="131" name="Picture 130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23F2B60C-8777-9736-0C03-F679A57C8A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15524" y="123359"/>
            <a:ext cx="1437116" cy="1437116"/>
          </a:xfrm>
          <a:prstGeom prst="rect">
            <a:avLst/>
          </a:prstGeom>
        </p:spPr>
      </p:pic>
      <p:pic>
        <p:nvPicPr>
          <p:cNvPr id="133" name="Picture 132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5EE2ED7D-E996-D9FF-44A0-48E2FAB396C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26687" y="1425992"/>
            <a:ext cx="1437116" cy="1437116"/>
          </a:xfrm>
          <a:prstGeom prst="rect">
            <a:avLst/>
          </a:prstGeom>
        </p:spPr>
      </p:pic>
      <p:pic>
        <p:nvPicPr>
          <p:cNvPr id="135" name="Picture 134" descr="A green cube with black squares&#10;&#10;Description automatically generated">
            <a:extLst>
              <a:ext uri="{FF2B5EF4-FFF2-40B4-BE49-F238E27FC236}">
                <a16:creationId xmlns:a16="http://schemas.microsoft.com/office/drawing/2014/main" id="{D60485E5-2AA8-FD3A-51B2-CDE892C1B3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53963" y="229988"/>
            <a:ext cx="1437116" cy="1437116"/>
          </a:xfrm>
          <a:prstGeom prst="rect">
            <a:avLst/>
          </a:prstGeom>
        </p:spPr>
      </p:pic>
      <p:pic>
        <p:nvPicPr>
          <p:cNvPr id="137" name="Picture 136" descr="A blue cube with black lines&#10;&#10;Description automatically generated">
            <a:extLst>
              <a:ext uri="{FF2B5EF4-FFF2-40B4-BE49-F238E27FC236}">
                <a16:creationId xmlns:a16="http://schemas.microsoft.com/office/drawing/2014/main" id="{A752AC52-E59B-DDBF-05A0-872A3B97D0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96966" y="1330542"/>
            <a:ext cx="1437116" cy="1437116"/>
          </a:xfrm>
          <a:prstGeom prst="rect">
            <a:avLst/>
          </a:prstGeom>
        </p:spPr>
      </p:pic>
      <p:pic>
        <p:nvPicPr>
          <p:cNvPr id="139" name="Picture 138" descr="A close up of a coin&#10;&#10;Description automatically generated">
            <a:extLst>
              <a:ext uri="{FF2B5EF4-FFF2-40B4-BE49-F238E27FC236}">
                <a16:creationId xmlns:a16="http://schemas.microsoft.com/office/drawing/2014/main" id="{D9F377AD-E1B1-932F-CC3A-0D97B18553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4981179" y="5567541"/>
            <a:ext cx="557473" cy="512642"/>
          </a:xfrm>
          <a:prstGeom prst="rect">
            <a:avLst/>
          </a:prstGeom>
        </p:spPr>
      </p:pic>
      <p:pic>
        <p:nvPicPr>
          <p:cNvPr id="141" name="Picture 140" descr="A yellow coin with a design on it&#10;&#10;Description automatically generated">
            <a:extLst>
              <a:ext uri="{FF2B5EF4-FFF2-40B4-BE49-F238E27FC236}">
                <a16:creationId xmlns:a16="http://schemas.microsoft.com/office/drawing/2014/main" id="{C753F043-BCB2-B95E-345D-35B2FAAC21F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H="1">
            <a:off x="4547232" y="5297236"/>
            <a:ext cx="557473" cy="491200"/>
          </a:xfrm>
          <a:prstGeom prst="rect">
            <a:avLst/>
          </a:prstGeom>
        </p:spPr>
      </p:pic>
      <p:pic>
        <p:nvPicPr>
          <p:cNvPr id="143" name="Picture 142" descr="A close up of a coin&#10;&#10;Description automatically generated">
            <a:extLst>
              <a:ext uri="{FF2B5EF4-FFF2-40B4-BE49-F238E27FC236}">
                <a16:creationId xmlns:a16="http://schemas.microsoft.com/office/drawing/2014/main" id="{D2ED2B37-295D-DA35-54D7-5EF8FC1E6E6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5511807" y="5447572"/>
            <a:ext cx="557473" cy="551626"/>
          </a:xfrm>
          <a:prstGeom prst="rect">
            <a:avLst/>
          </a:prstGeom>
        </p:spPr>
      </p:pic>
      <p:pic>
        <p:nvPicPr>
          <p:cNvPr id="145" name="Picture 144" descr="A gold coin with a silver and yellow design&#10;&#10;Description automatically generated">
            <a:extLst>
              <a:ext uri="{FF2B5EF4-FFF2-40B4-BE49-F238E27FC236}">
                <a16:creationId xmlns:a16="http://schemas.microsoft.com/office/drawing/2014/main" id="{9B1A8C2C-522B-F76D-4B1D-9478B8CFCCA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H="1">
            <a:off x="4525398" y="4474924"/>
            <a:ext cx="625696" cy="709512"/>
          </a:xfrm>
          <a:prstGeom prst="rect">
            <a:avLst/>
          </a:prstGeom>
        </p:spPr>
      </p:pic>
      <p:pic>
        <p:nvPicPr>
          <p:cNvPr id="147" name="Picture 146" descr="A silver coin with a logo on it&#10;&#10;Description automatically generated">
            <a:extLst>
              <a:ext uri="{FF2B5EF4-FFF2-40B4-BE49-F238E27FC236}">
                <a16:creationId xmlns:a16="http://schemas.microsoft.com/office/drawing/2014/main" id="{1FD7E1C2-4089-DE1C-CAE7-CFA7A66C098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H="1">
            <a:off x="5830878" y="4411912"/>
            <a:ext cx="530184" cy="528235"/>
          </a:xfrm>
          <a:prstGeom prst="rect">
            <a:avLst/>
          </a:prstGeom>
        </p:spPr>
      </p:pic>
      <p:pic>
        <p:nvPicPr>
          <p:cNvPr id="149" name="Picture 148" descr="A close-up of a currency&#10;&#10;Description automatically generated">
            <a:extLst>
              <a:ext uri="{FF2B5EF4-FFF2-40B4-BE49-F238E27FC236}">
                <a16:creationId xmlns:a16="http://schemas.microsoft.com/office/drawing/2014/main" id="{608F05F0-774C-D850-89A0-D4397918F36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08385" y="3611460"/>
            <a:ext cx="1274119" cy="653776"/>
          </a:xfrm>
          <a:prstGeom prst="rect">
            <a:avLst/>
          </a:prstGeom>
        </p:spPr>
      </p:pic>
      <p:pic>
        <p:nvPicPr>
          <p:cNvPr id="151" name="Picture 150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807176A7-43F5-502E-8C9A-12E5865C615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H="1">
            <a:off x="5678231" y="4890099"/>
            <a:ext cx="625696" cy="557473"/>
          </a:xfrm>
          <a:prstGeom prst="rect">
            <a:avLst/>
          </a:prstGeom>
        </p:spPr>
      </p:pic>
      <p:pic>
        <p:nvPicPr>
          <p:cNvPr id="153" name="Picture 152" descr="A close-up of a currency&#10;&#10;Description automatically generated">
            <a:extLst>
              <a:ext uri="{FF2B5EF4-FFF2-40B4-BE49-F238E27FC236}">
                <a16:creationId xmlns:a16="http://schemas.microsoft.com/office/drawing/2014/main" id="{0ED70F22-55F6-BE52-2D05-BB7ACE6B68B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08385" y="4368787"/>
            <a:ext cx="1274119" cy="704599"/>
          </a:xfrm>
          <a:prstGeom prst="rect">
            <a:avLst/>
          </a:prstGeom>
        </p:spPr>
      </p:pic>
      <p:pic>
        <p:nvPicPr>
          <p:cNvPr id="155" name="Picture 154" descr="A silver coin with a crown and flowers&#10;&#10;Description automatically generated">
            <a:extLst>
              <a:ext uri="{FF2B5EF4-FFF2-40B4-BE49-F238E27FC236}">
                <a16:creationId xmlns:a16="http://schemas.microsoft.com/office/drawing/2014/main" id="{D1862682-64CA-4EAD-6E18-F5761071D35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flipH="1">
            <a:off x="5262937" y="4472215"/>
            <a:ext cx="557473" cy="557473"/>
          </a:xfrm>
          <a:prstGeom prst="rect">
            <a:avLst/>
          </a:prstGeom>
        </p:spPr>
      </p:pic>
      <p:pic>
        <p:nvPicPr>
          <p:cNvPr id="157" name="Picture 156" descr="A close-up of a currency&#10;&#10;Description automatically generated">
            <a:extLst>
              <a:ext uri="{FF2B5EF4-FFF2-40B4-BE49-F238E27FC236}">
                <a16:creationId xmlns:a16="http://schemas.microsoft.com/office/drawing/2014/main" id="{7367144A-53BB-9130-E0E9-48B0A6FDE7D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08385" y="5168836"/>
            <a:ext cx="1274119" cy="717243"/>
          </a:xfrm>
          <a:prstGeom prst="rect">
            <a:avLst/>
          </a:prstGeom>
        </p:spPr>
      </p:pic>
      <p:pic>
        <p:nvPicPr>
          <p:cNvPr id="159" name="Picture 158" descr="A silver coin with a person holding a bag&#10;&#10;Description automatically generated">
            <a:extLst>
              <a:ext uri="{FF2B5EF4-FFF2-40B4-BE49-F238E27FC236}">
                <a16:creationId xmlns:a16="http://schemas.microsoft.com/office/drawing/2014/main" id="{DDB27897-168E-7D32-4864-942984E23D2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flipH="1">
            <a:off x="5074369" y="4965913"/>
            <a:ext cx="625696" cy="623746"/>
          </a:xfrm>
          <a:prstGeom prst="rect">
            <a:avLst/>
          </a:prstGeom>
        </p:spPr>
      </p:pic>
      <p:pic>
        <p:nvPicPr>
          <p:cNvPr id="161" name="Picture 160" descr="A close-up of a bank card&#10;&#10;Description automatically generated">
            <a:extLst>
              <a:ext uri="{FF2B5EF4-FFF2-40B4-BE49-F238E27FC236}">
                <a16:creationId xmlns:a16="http://schemas.microsoft.com/office/drawing/2014/main" id="{D191A8AC-4854-E5B9-0909-9B94B330FAA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708386" y="5989630"/>
            <a:ext cx="1274119" cy="7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4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60D537A5-6DB4-82D3-1678-31232C26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665" y="1941428"/>
            <a:ext cx="400934" cy="791928"/>
          </a:xfrm>
          <a:prstGeom prst="rect">
            <a:avLst/>
          </a:prstGeom>
        </p:spPr>
      </p:pic>
      <p:pic>
        <p:nvPicPr>
          <p:cNvPr id="31" name="Picture 30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3E18456-AC1A-5F42-7520-784F2DA0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8" y="1941428"/>
            <a:ext cx="400934" cy="791928"/>
          </a:xfrm>
          <a:prstGeom prst="rect">
            <a:avLst/>
          </a:prstGeom>
        </p:spPr>
      </p:pic>
      <p:pic>
        <p:nvPicPr>
          <p:cNvPr id="33" name="Picture 32" descr="A hand making a peace sign&#10;&#10;Description automatically generated">
            <a:extLst>
              <a:ext uri="{FF2B5EF4-FFF2-40B4-BE49-F238E27FC236}">
                <a16:creationId xmlns:a16="http://schemas.microsoft.com/office/drawing/2014/main" id="{5DA2BF7F-E599-BD53-A131-01F4BAA1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542" y="1904979"/>
            <a:ext cx="404248" cy="828377"/>
          </a:xfrm>
          <a:prstGeom prst="rect">
            <a:avLst/>
          </a:prstGeom>
        </p:spPr>
      </p:pic>
      <p:pic>
        <p:nvPicPr>
          <p:cNvPr id="35" name="Picture 34" descr="A hand making a peace sign&#10;&#10;Description automatically generated">
            <a:extLst>
              <a:ext uri="{FF2B5EF4-FFF2-40B4-BE49-F238E27FC236}">
                <a16:creationId xmlns:a16="http://schemas.microsoft.com/office/drawing/2014/main" id="{39A88881-B99C-524F-1AF2-BD1CD60B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62" y="1904979"/>
            <a:ext cx="404248" cy="828377"/>
          </a:xfrm>
          <a:prstGeom prst="rect">
            <a:avLst/>
          </a:prstGeom>
        </p:spPr>
      </p:pic>
      <p:pic>
        <p:nvPicPr>
          <p:cNvPr id="37" name="Picture 36" descr="A hand with a number four&#10;&#10;Description automatically generated">
            <a:extLst>
              <a:ext uri="{FF2B5EF4-FFF2-40B4-BE49-F238E27FC236}">
                <a16:creationId xmlns:a16="http://schemas.microsoft.com/office/drawing/2014/main" id="{2D3F4370-75E2-952B-B382-DBEDF3182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208" y="1885098"/>
            <a:ext cx="404248" cy="848258"/>
          </a:xfrm>
          <a:prstGeom prst="rect">
            <a:avLst/>
          </a:prstGeom>
        </p:spPr>
      </p:pic>
      <p:pic>
        <p:nvPicPr>
          <p:cNvPr id="39" name="Picture 38" descr="A cartoon hand with fingers up&#10;&#10;Description automatically generated">
            <a:extLst>
              <a:ext uri="{FF2B5EF4-FFF2-40B4-BE49-F238E27FC236}">
                <a16:creationId xmlns:a16="http://schemas.microsoft.com/office/drawing/2014/main" id="{B54C4635-0B42-5C7D-D9BF-249871F06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60" y="1885098"/>
            <a:ext cx="404248" cy="848258"/>
          </a:xfrm>
          <a:prstGeom prst="rect">
            <a:avLst/>
          </a:prstGeom>
        </p:spPr>
      </p:pic>
      <p:pic>
        <p:nvPicPr>
          <p:cNvPr id="41" name="Picture 40" descr="A hand with fingers raised&#10;&#10;Description automatically generated">
            <a:extLst>
              <a:ext uri="{FF2B5EF4-FFF2-40B4-BE49-F238E27FC236}">
                <a16:creationId xmlns:a16="http://schemas.microsoft.com/office/drawing/2014/main" id="{7907A1CA-BBE8-AC9A-2013-9E55E87CD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961" y="1851963"/>
            <a:ext cx="530161" cy="881393"/>
          </a:xfrm>
          <a:prstGeom prst="rect">
            <a:avLst/>
          </a:prstGeom>
        </p:spPr>
      </p:pic>
      <p:pic>
        <p:nvPicPr>
          <p:cNvPr id="43" name="Picture 4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95E2BC62-E578-AFDB-4933-E65E39F52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394" y="1851963"/>
            <a:ext cx="530161" cy="881393"/>
          </a:xfrm>
          <a:prstGeom prst="rect">
            <a:avLst/>
          </a:prstGeom>
        </p:spPr>
      </p:pic>
      <p:pic>
        <p:nvPicPr>
          <p:cNvPr id="45" name="Picture 4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291A96-2FB0-AD47-02D2-E7F2FC664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801" y="1851963"/>
            <a:ext cx="656074" cy="881393"/>
          </a:xfrm>
          <a:prstGeom prst="rect">
            <a:avLst/>
          </a:prstGeom>
        </p:spPr>
      </p:pic>
      <p:pic>
        <p:nvPicPr>
          <p:cNvPr id="47" name="Picture 4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F56E19EA-D488-5E68-D89A-3CA944B22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6641" y="1851963"/>
            <a:ext cx="656074" cy="881393"/>
          </a:xfrm>
          <a:prstGeom prst="rect">
            <a:avLst/>
          </a:prstGeom>
        </p:spPr>
      </p:pic>
      <p:pic>
        <p:nvPicPr>
          <p:cNvPr id="49" name="Picture 48" descr="Two hands with fists in front of a black background&#10;&#10;Description automatically generated">
            <a:extLst>
              <a:ext uri="{FF2B5EF4-FFF2-40B4-BE49-F238E27FC236}">
                <a16:creationId xmlns:a16="http://schemas.microsoft.com/office/drawing/2014/main" id="{98F70A32-C5B0-A3F9-F702-CDFDD0979C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6635" y="1991130"/>
            <a:ext cx="1010619" cy="603058"/>
          </a:xfrm>
          <a:prstGeom prst="rect">
            <a:avLst/>
          </a:prstGeom>
        </p:spPr>
      </p:pic>
      <p:pic>
        <p:nvPicPr>
          <p:cNvPr id="51" name="Picture 50" descr="A hand with a finger raised&#10;&#10;Description automatically generated">
            <a:extLst>
              <a:ext uri="{FF2B5EF4-FFF2-40B4-BE49-F238E27FC236}">
                <a16:creationId xmlns:a16="http://schemas.microsoft.com/office/drawing/2014/main" id="{FCC12DB8-6452-9E90-2903-FA961B8F1A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019" y="3078931"/>
            <a:ext cx="400934" cy="791928"/>
          </a:xfrm>
          <a:prstGeom prst="rect">
            <a:avLst/>
          </a:prstGeom>
        </p:spPr>
      </p:pic>
      <p:pic>
        <p:nvPicPr>
          <p:cNvPr id="53" name="Picture 5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E4B2098B-B316-0272-4195-EA55BA195C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578" y="3078931"/>
            <a:ext cx="400934" cy="791928"/>
          </a:xfrm>
          <a:prstGeom prst="rect">
            <a:avLst/>
          </a:prstGeom>
        </p:spPr>
      </p:pic>
      <p:pic>
        <p:nvPicPr>
          <p:cNvPr id="55" name="Picture 54" descr="A hand making a peace sign&#10;&#10;Description automatically generated">
            <a:extLst>
              <a:ext uri="{FF2B5EF4-FFF2-40B4-BE49-F238E27FC236}">
                <a16:creationId xmlns:a16="http://schemas.microsoft.com/office/drawing/2014/main" id="{C79708B0-9FE4-84B0-E4F7-6D66D974BB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9542" y="3042482"/>
            <a:ext cx="404248" cy="828377"/>
          </a:xfrm>
          <a:prstGeom prst="rect">
            <a:avLst/>
          </a:prstGeom>
        </p:spPr>
      </p:pic>
      <p:pic>
        <p:nvPicPr>
          <p:cNvPr id="57" name="Picture 56" descr="A hand making a peace sign&#10;&#10;Description automatically generated">
            <a:extLst>
              <a:ext uri="{FF2B5EF4-FFF2-40B4-BE49-F238E27FC236}">
                <a16:creationId xmlns:a16="http://schemas.microsoft.com/office/drawing/2014/main" id="{4C7F5364-8037-7C32-31BD-C9B8B7D053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15" y="3042482"/>
            <a:ext cx="404248" cy="828377"/>
          </a:xfrm>
          <a:prstGeom prst="rect">
            <a:avLst/>
          </a:prstGeom>
        </p:spPr>
      </p:pic>
      <p:pic>
        <p:nvPicPr>
          <p:cNvPr id="59" name="Picture 58" descr="A hand with a number four&#10;&#10;Description automatically generated">
            <a:extLst>
              <a:ext uri="{FF2B5EF4-FFF2-40B4-BE49-F238E27FC236}">
                <a16:creationId xmlns:a16="http://schemas.microsoft.com/office/drawing/2014/main" id="{D8770ACE-F984-716A-3D0F-963309E211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11208" y="3025915"/>
            <a:ext cx="404248" cy="844944"/>
          </a:xfrm>
          <a:prstGeom prst="rect">
            <a:avLst/>
          </a:prstGeom>
        </p:spPr>
      </p:pic>
      <p:pic>
        <p:nvPicPr>
          <p:cNvPr id="61" name="Picture 6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4FEAB-07B2-C67B-3E60-4E0037171B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2027" y="3015973"/>
            <a:ext cx="404248" cy="854886"/>
          </a:xfrm>
          <a:prstGeom prst="rect">
            <a:avLst/>
          </a:prstGeom>
        </p:spPr>
      </p:pic>
      <p:pic>
        <p:nvPicPr>
          <p:cNvPr id="63" name="Picture 62" descr="A hand with fingers raised&#10;&#10;Description automatically generated">
            <a:extLst>
              <a:ext uri="{FF2B5EF4-FFF2-40B4-BE49-F238E27FC236}">
                <a16:creationId xmlns:a16="http://schemas.microsoft.com/office/drawing/2014/main" id="{761D7B95-C02F-3DB5-F3F4-C7D850302F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1489" y="2989466"/>
            <a:ext cx="530161" cy="881393"/>
          </a:xfrm>
          <a:prstGeom prst="rect">
            <a:avLst/>
          </a:prstGeom>
        </p:spPr>
      </p:pic>
      <p:pic>
        <p:nvPicPr>
          <p:cNvPr id="65" name="Picture 6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2101D-8FE8-0927-0305-859DFD21E5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6339" y="2989466"/>
            <a:ext cx="530161" cy="881393"/>
          </a:xfrm>
          <a:prstGeom prst="rect">
            <a:avLst/>
          </a:prstGeom>
        </p:spPr>
      </p:pic>
      <p:pic>
        <p:nvPicPr>
          <p:cNvPr id="67" name="Picture 6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09F94B76-9EF1-21C0-2CC7-F04265485E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56801" y="2986153"/>
            <a:ext cx="656074" cy="884706"/>
          </a:xfrm>
          <a:prstGeom prst="rect">
            <a:avLst/>
          </a:prstGeom>
        </p:spPr>
      </p:pic>
      <p:pic>
        <p:nvPicPr>
          <p:cNvPr id="69" name="Picture 68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CB66FEE1-C514-BC0E-8144-B6E1BD1B7FC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83756" y="2989467"/>
            <a:ext cx="656074" cy="881392"/>
          </a:xfrm>
          <a:prstGeom prst="rect">
            <a:avLst/>
          </a:prstGeom>
        </p:spPr>
      </p:pic>
      <p:pic>
        <p:nvPicPr>
          <p:cNvPr id="71" name="Picture 70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0EA5AB84-CA17-F52F-2CF5-3A15327FA5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46635" y="3306526"/>
            <a:ext cx="1010619" cy="603058"/>
          </a:xfrm>
          <a:prstGeom prst="rect">
            <a:avLst/>
          </a:prstGeom>
        </p:spPr>
      </p:pic>
      <p:pic>
        <p:nvPicPr>
          <p:cNvPr id="73" name="Picture 7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9159E05-9531-BF2A-E2A5-30F22EDFB8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18483" y="4216434"/>
            <a:ext cx="399433" cy="788962"/>
          </a:xfrm>
          <a:prstGeom prst="rect">
            <a:avLst/>
          </a:prstGeom>
        </p:spPr>
      </p:pic>
      <p:pic>
        <p:nvPicPr>
          <p:cNvPr id="75" name="Picture 74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2FEF8587-B7E1-F4E8-437A-DBF599BD4E6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5658" y="4222447"/>
            <a:ext cx="399433" cy="788962"/>
          </a:xfrm>
          <a:prstGeom prst="rect">
            <a:avLst/>
          </a:prstGeom>
        </p:spPr>
      </p:pic>
      <p:pic>
        <p:nvPicPr>
          <p:cNvPr id="77" name="Picture 76" descr="A cartoon hand making a peace sign&#10;&#10;Description automatically generated">
            <a:extLst>
              <a:ext uri="{FF2B5EF4-FFF2-40B4-BE49-F238E27FC236}">
                <a16:creationId xmlns:a16="http://schemas.microsoft.com/office/drawing/2014/main" id="{B5799329-6F65-1963-1FA8-6B0C79139B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97503" y="4179985"/>
            <a:ext cx="402734" cy="825274"/>
          </a:xfrm>
          <a:prstGeom prst="rect">
            <a:avLst/>
          </a:prstGeom>
        </p:spPr>
      </p:pic>
      <p:pic>
        <p:nvPicPr>
          <p:cNvPr id="79" name="Picture 78" descr="A hand making a peace sign&#10;&#10;Description automatically generated">
            <a:extLst>
              <a:ext uri="{FF2B5EF4-FFF2-40B4-BE49-F238E27FC236}">
                <a16:creationId xmlns:a16="http://schemas.microsoft.com/office/drawing/2014/main" id="{CD8FB028-044E-AD3B-E14C-AF1195EA7B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1676" y="4179985"/>
            <a:ext cx="402734" cy="825274"/>
          </a:xfrm>
          <a:prstGeom prst="rect">
            <a:avLst/>
          </a:prstGeom>
        </p:spPr>
      </p:pic>
      <p:pic>
        <p:nvPicPr>
          <p:cNvPr id="81" name="Picture 80" descr="A hand with a number four&#10;&#10;Description automatically generated">
            <a:extLst>
              <a:ext uri="{FF2B5EF4-FFF2-40B4-BE49-F238E27FC236}">
                <a16:creationId xmlns:a16="http://schemas.microsoft.com/office/drawing/2014/main" id="{3FEAC60A-AD92-9011-8712-FB9F2F20209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47197" y="4155126"/>
            <a:ext cx="402734" cy="845081"/>
          </a:xfrm>
          <a:prstGeom prst="rect">
            <a:avLst/>
          </a:prstGeom>
        </p:spPr>
      </p:pic>
      <p:pic>
        <p:nvPicPr>
          <p:cNvPr id="83" name="Picture 8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0712FF33-AEE8-5B37-BB27-D0E9CFFC8D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76576" y="4153476"/>
            <a:ext cx="402734" cy="848382"/>
          </a:xfrm>
          <a:prstGeom prst="rect">
            <a:avLst/>
          </a:prstGeom>
        </p:spPr>
      </p:pic>
      <p:pic>
        <p:nvPicPr>
          <p:cNvPr id="85" name="Picture 84" descr="A hand with fingers raised&#10;&#10;Description automatically generated">
            <a:extLst>
              <a:ext uri="{FF2B5EF4-FFF2-40B4-BE49-F238E27FC236}">
                <a16:creationId xmlns:a16="http://schemas.microsoft.com/office/drawing/2014/main" id="{49B370A8-26E5-2A66-05F1-70CC78D244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43474" y="4126969"/>
            <a:ext cx="528176" cy="878092"/>
          </a:xfrm>
          <a:prstGeom prst="rect">
            <a:avLst/>
          </a:prstGeom>
        </p:spPr>
      </p:pic>
      <p:pic>
        <p:nvPicPr>
          <p:cNvPr id="87" name="Picture 86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37C24881-11A4-F0B2-58AD-F9F253039E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48324" y="4126969"/>
            <a:ext cx="528176" cy="878092"/>
          </a:xfrm>
          <a:prstGeom prst="rect">
            <a:avLst/>
          </a:prstGeom>
        </p:spPr>
      </p:pic>
      <p:pic>
        <p:nvPicPr>
          <p:cNvPr id="89" name="Picture 88" descr="A yellow hand with black background&#10;&#10;Description automatically generated">
            <a:extLst>
              <a:ext uri="{FF2B5EF4-FFF2-40B4-BE49-F238E27FC236}">
                <a16:creationId xmlns:a16="http://schemas.microsoft.com/office/drawing/2014/main" id="{41A1B9F7-29A6-D0D0-2E21-86C143834D0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59258" y="4130016"/>
            <a:ext cx="653617" cy="881393"/>
          </a:xfrm>
          <a:prstGeom prst="rect">
            <a:avLst/>
          </a:prstGeom>
        </p:spPr>
      </p:pic>
      <p:pic>
        <p:nvPicPr>
          <p:cNvPr id="91" name="Picture 9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F784A7-EACB-D10B-9DC0-06972C4BD85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83756" y="4130016"/>
            <a:ext cx="653617" cy="881393"/>
          </a:xfrm>
          <a:prstGeom prst="rect">
            <a:avLst/>
          </a:prstGeom>
        </p:spPr>
      </p:pic>
      <p:pic>
        <p:nvPicPr>
          <p:cNvPr id="93" name="Picture 92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344BDA69-EEDD-F79B-1862-4E9EE2A05E2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43028" y="4410609"/>
            <a:ext cx="1006835" cy="6008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487B9E5-FFAB-33E9-712C-FF40EFE217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" y="5141526"/>
            <a:ext cx="1174616" cy="11950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35F1767-44C3-AD15-25B5-9E5EA3DADF5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27" y="5258716"/>
            <a:ext cx="1260548" cy="128243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BE5D4AC-39ED-07DC-B8C4-E8C81CD35D8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32" y="5188925"/>
            <a:ext cx="892813" cy="989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C42B51-7D73-7804-3CFB-FB64C89EA8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31" y="5405323"/>
            <a:ext cx="892813" cy="9892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726AFBE-F8BA-EE08-B298-7DC85C54A44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83" y="5333346"/>
            <a:ext cx="901340" cy="98250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88DE06C-C0F0-F2E8-B0C4-6A58B9402FD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44" y="4958200"/>
            <a:ext cx="750499" cy="1060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9E4343-FCAE-E531-10C7-25A407DFF94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0" y="5551029"/>
            <a:ext cx="901842" cy="81331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34538CF-D331-A693-EA83-E21F6EBF1AF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0" y="5000207"/>
            <a:ext cx="1152771" cy="84191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3B52DBA-0E9D-0E35-204C-B5E3B4B2B59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7" y="5551662"/>
            <a:ext cx="953724" cy="6965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5BD88B2-E805-A23C-9851-04583612A9B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9" y="5480185"/>
            <a:ext cx="832841" cy="950143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D5CF27D-E7DA-749D-3961-1983CCC821E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7" y="5498389"/>
            <a:ext cx="700133" cy="98922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0DEB4ED-9D67-C937-37CE-B4D12DAEBA8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4" y="5106921"/>
            <a:ext cx="894766" cy="126421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AA28B45-83F8-96CD-9689-8B12610CE786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157" y="4854887"/>
            <a:ext cx="661788" cy="93504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19D18CA-EE4F-F8BA-79D4-C958269DD86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63" y="5538798"/>
            <a:ext cx="777013" cy="74626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12179CD-768C-D82A-3356-92D0E6010A1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7" y="5109527"/>
            <a:ext cx="559723" cy="59896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CFF118B-454A-8092-2A70-1E5AACD6869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14" y="5533986"/>
            <a:ext cx="567387" cy="707137"/>
          </a:xfrm>
          <a:prstGeom prst="rect">
            <a:avLst/>
          </a:prstGeom>
        </p:spPr>
      </p:pic>
      <p:pic>
        <p:nvPicPr>
          <p:cNvPr id="119" name="Picture 118" descr="A white cone with black lines&#10;&#10;Description automatically generated">
            <a:extLst>
              <a:ext uri="{FF2B5EF4-FFF2-40B4-BE49-F238E27FC236}">
                <a16:creationId xmlns:a16="http://schemas.microsoft.com/office/drawing/2014/main" id="{21675728-3171-C09F-1CD2-970438A6E5C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21603" y="512572"/>
            <a:ext cx="964133" cy="964133"/>
          </a:xfrm>
          <a:prstGeom prst="rect">
            <a:avLst/>
          </a:prstGeom>
        </p:spPr>
      </p:pic>
      <p:pic>
        <p:nvPicPr>
          <p:cNvPr id="121" name="Picture 120" descr="A white cube with black lines&#10;&#10;Description automatically generated">
            <a:extLst>
              <a:ext uri="{FF2B5EF4-FFF2-40B4-BE49-F238E27FC236}">
                <a16:creationId xmlns:a16="http://schemas.microsoft.com/office/drawing/2014/main" id="{F2144EF0-44EA-4481-8A80-11638B96BC9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775370" y="542151"/>
            <a:ext cx="964133" cy="964133"/>
          </a:xfrm>
          <a:prstGeom prst="rect">
            <a:avLst/>
          </a:prstGeom>
        </p:spPr>
      </p:pic>
      <p:pic>
        <p:nvPicPr>
          <p:cNvPr id="123" name="Picture 122" descr="A rectangular object with lines&#10;&#10;Description automatically generated">
            <a:extLst>
              <a:ext uri="{FF2B5EF4-FFF2-40B4-BE49-F238E27FC236}">
                <a16:creationId xmlns:a16="http://schemas.microsoft.com/office/drawing/2014/main" id="{3E0A5B31-90D6-3C20-D0B6-33BA1061498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634785" y="300320"/>
            <a:ext cx="1548121" cy="1239599"/>
          </a:xfrm>
          <a:prstGeom prst="rect">
            <a:avLst/>
          </a:prstGeom>
        </p:spPr>
      </p:pic>
      <p:pic>
        <p:nvPicPr>
          <p:cNvPr id="125" name="Picture 124" descr="A white cylinder with a black line&#10;&#10;Description automatically generated">
            <a:extLst>
              <a:ext uri="{FF2B5EF4-FFF2-40B4-BE49-F238E27FC236}">
                <a16:creationId xmlns:a16="http://schemas.microsoft.com/office/drawing/2014/main" id="{3E047724-222A-FAB0-31AD-7E1BB1D68DA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969999" y="471365"/>
            <a:ext cx="845306" cy="1020814"/>
          </a:xfrm>
          <a:prstGeom prst="rect">
            <a:avLst/>
          </a:prstGeom>
        </p:spPr>
      </p:pic>
      <p:pic>
        <p:nvPicPr>
          <p:cNvPr id="127" name="Picture 126" descr="A white circle with black lines&#10;&#10;Description automatically generated">
            <a:extLst>
              <a:ext uri="{FF2B5EF4-FFF2-40B4-BE49-F238E27FC236}">
                <a16:creationId xmlns:a16="http://schemas.microsoft.com/office/drawing/2014/main" id="{D5C02918-36F1-C52A-61A0-8E27649E6A5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045801" y="512573"/>
            <a:ext cx="964133" cy="964133"/>
          </a:xfrm>
          <a:prstGeom prst="rect">
            <a:avLst/>
          </a:prstGeom>
        </p:spPr>
      </p:pic>
      <p:pic>
        <p:nvPicPr>
          <p:cNvPr id="129" name="Picture 128" descr="A white pyramid with black lines&#10;&#10;Description automatically generated">
            <a:extLst>
              <a:ext uri="{FF2B5EF4-FFF2-40B4-BE49-F238E27FC236}">
                <a16:creationId xmlns:a16="http://schemas.microsoft.com/office/drawing/2014/main" id="{D0EE1224-DDD5-FB10-2D08-DFCE7FE166A5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142971" y="452570"/>
            <a:ext cx="964133" cy="964133"/>
          </a:xfrm>
          <a:prstGeom prst="rect">
            <a:avLst/>
          </a:prstGeom>
        </p:spPr>
      </p:pic>
      <p:pic>
        <p:nvPicPr>
          <p:cNvPr id="131" name="Picture 130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764F93F6-AB53-5E29-CCAB-75D37D48753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699568" y="430456"/>
            <a:ext cx="975152" cy="1178997"/>
          </a:xfrm>
          <a:prstGeom prst="rect">
            <a:avLst/>
          </a:prstGeom>
        </p:spPr>
      </p:pic>
      <p:pic>
        <p:nvPicPr>
          <p:cNvPr id="133" name="Picture 132" descr="A white pyramid with a dotted line&#10;&#10;Description automatically generated">
            <a:extLst>
              <a:ext uri="{FF2B5EF4-FFF2-40B4-BE49-F238E27FC236}">
                <a16:creationId xmlns:a16="http://schemas.microsoft.com/office/drawing/2014/main" id="{D7790AB7-51D1-7257-F1C3-393E6D00C34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067171" y="452570"/>
            <a:ext cx="964133" cy="9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B5F1D-8691-5D3E-F6A1-D15180F57FBD}"/>
              </a:ext>
            </a:extLst>
          </p:cNvPr>
          <p:cNvSpPr txBox="1"/>
          <p:nvPr/>
        </p:nvSpPr>
        <p:spPr>
          <a:xfrm>
            <a:off x="667512" y="540089"/>
            <a:ext cx="784687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Circle the most appropriate unit.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Length can be measured in ml / cm / kg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Mass can be measured in l / tonne / km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Capacity can be measured in mm / g / ml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Match each length to a sensible estimate.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The height of a giraffe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The length of a ladybird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The length of a rubber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6622C-94D5-F999-6FE3-6CF115ED0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59" y="4342029"/>
            <a:ext cx="726460" cy="1005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5CBE10-B483-2251-9FFA-74B74C71A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62" y="5169069"/>
            <a:ext cx="607863" cy="69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ECB066-1E1D-F479-5059-8AC3E4BFA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0233">
            <a:off x="4567088" y="5657437"/>
            <a:ext cx="636788" cy="694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5F261D-71B7-4589-5EFB-CF67A472D4D4}"/>
              </a:ext>
            </a:extLst>
          </p:cNvPr>
          <p:cNvSpPr txBox="1"/>
          <p:nvPr/>
        </p:nvSpPr>
        <p:spPr>
          <a:xfrm>
            <a:off x="6370813" y="4411869"/>
            <a:ext cx="1419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dirty="0"/>
              <a:t>5 cm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5 m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5 mm</a:t>
            </a:r>
          </a:p>
        </p:txBody>
      </p:sp>
    </p:spTree>
    <p:extLst>
      <p:ext uri="{BB962C8B-B14F-4D97-AF65-F5344CB8AC3E}">
        <p14:creationId xmlns:p14="http://schemas.microsoft.com/office/powerpoint/2010/main" val="216031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D3C76-5E7A-C9D8-8DD6-47928072BDAE}"/>
              </a:ext>
            </a:extLst>
          </p:cNvPr>
          <p:cNvSpPr txBox="1"/>
          <p:nvPr/>
        </p:nvSpPr>
        <p:spPr>
          <a:xfrm>
            <a:off x="667512" y="540089"/>
            <a:ext cx="784687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Circle the most appropriate unit.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Length can be measured in ml / cm / kg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Mass can be measured in l / tonne / km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Capacity can be measured in mm / g / ml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Match each length to a sensible estimate.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The height of a giraffe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The length of a ladybird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The length of a rubber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88077-DACB-30EB-3E8E-15DD7F00E1E3}"/>
              </a:ext>
            </a:extLst>
          </p:cNvPr>
          <p:cNvSpPr txBox="1"/>
          <p:nvPr/>
        </p:nvSpPr>
        <p:spPr>
          <a:xfrm>
            <a:off x="6370813" y="4411869"/>
            <a:ext cx="1419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dirty="0"/>
              <a:t>5 cm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5 m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5 mm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EAE664-B589-C0E2-5634-A6BD5B27B4F8}"/>
              </a:ext>
            </a:extLst>
          </p:cNvPr>
          <p:cNvSpPr/>
          <p:nvPr/>
        </p:nvSpPr>
        <p:spPr>
          <a:xfrm>
            <a:off x="5721531" y="1319348"/>
            <a:ext cx="535578" cy="69233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66F28B-2622-4C84-0DA9-84999CB30200}"/>
              </a:ext>
            </a:extLst>
          </p:cNvPr>
          <p:cNvSpPr/>
          <p:nvPr/>
        </p:nvSpPr>
        <p:spPr>
          <a:xfrm>
            <a:off x="5251719" y="2212638"/>
            <a:ext cx="913950" cy="69233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D8519F-4306-AA05-75C0-F98552A1BBAD}"/>
              </a:ext>
            </a:extLst>
          </p:cNvPr>
          <p:cNvSpPr/>
          <p:nvPr/>
        </p:nvSpPr>
        <p:spPr>
          <a:xfrm>
            <a:off x="6623521" y="3040856"/>
            <a:ext cx="600239" cy="69233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AA042A-BCE2-6B8A-F240-142EE1598840}"/>
              </a:ext>
            </a:extLst>
          </p:cNvPr>
          <p:cNvCxnSpPr>
            <a:cxnSpLocks/>
          </p:cNvCxnSpPr>
          <p:nvPr/>
        </p:nvCxnSpPr>
        <p:spPr>
          <a:xfrm>
            <a:off x="5127635" y="4850680"/>
            <a:ext cx="1612799" cy="385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73768D-23F5-6FDF-FD18-FA5D3495DE5F}"/>
              </a:ext>
            </a:extLst>
          </p:cNvPr>
          <p:cNvCxnSpPr/>
          <p:nvPr/>
        </p:nvCxnSpPr>
        <p:spPr>
          <a:xfrm>
            <a:off x="5127635" y="5575108"/>
            <a:ext cx="1495886" cy="304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F6A9E8-251F-C199-7004-F7B56F8F4575}"/>
              </a:ext>
            </a:extLst>
          </p:cNvPr>
          <p:cNvCxnSpPr/>
          <p:nvPr/>
        </p:nvCxnSpPr>
        <p:spPr>
          <a:xfrm flipV="1">
            <a:off x="5246583" y="4777044"/>
            <a:ext cx="1371802" cy="12141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2F5FC56-C11F-6765-152F-0482BC06F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59" y="4342029"/>
            <a:ext cx="726460" cy="1005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E9690E-BEC0-4681-E100-4DA19B30A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62" y="5169069"/>
            <a:ext cx="607863" cy="6934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2CA561-BA10-C9FC-AE7C-F800B714C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0233">
            <a:off x="4567088" y="5657437"/>
            <a:ext cx="636788" cy="6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6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21894C-33DF-C4B8-C820-DBAAD28F0402}"/>
              </a:ext>
            </a:extLst>
          </p:cNvPr>
          <p:cNvSpPr txBox="1"/>
          <p:nvPr/>
        </p:nvSpPr>
        <p:spPr>
          <a:xfrm>
            <a:off x="1378595" y="994794"/>
            <a:ext cx="558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Match the measure to its definition.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AAF6A-1A1C-35B4-7A19-C72B61D6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438" y="391871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FD0AA-1595-29E1-A6E4-4949D5C4A1DE}"/>
              </a:ext>
            </a:extLst>
          </p:cNvPr>
          <p:cNvSpPr txBox="1"/>
          <p:nvPr/>
        </p:nvSpPr>
        <p:spPr>
          <a:xfrm>
            <a:off x="5403282" y="5345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86555-8E39-9D0E-7836-B19A6FA0F8AE}"/>
              </a:ext>
            </a:extLst>
          </p:cNvPr>
          <p:cNvSpPr txBox="1"/>
          <p:nvPr/>
        </p:nvSpPr>
        <p:spPr>
          <a:xfrm>
            <a:off x="463405" y="1916422"/>
            <a:ext cx="123927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Length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66F3A-61C1-DB3E-07C2-FA41E6AF6F31}"/>
              </a:ext>
            </a:extLst>
          </p:cNvPr>
          <p:cNvSpPr txBox="1"/>
          <p:nvPr/>
        </p:nvSpPr>
        <p:spPr>
          <a:xfrm>
            <a:off x="463405" y="3212492"/>
            <a:ext cx="12392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Capacity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81FFA-8557-7DA1-214C-FE84A42F6F55}"/>
              </a:ext>
            </a:extLst>
          </p:cNvPr>
          <p:cNvSpPr txBox="1"/>
          <p:nvPr/>
        </p:nvSpPr>
        <p:spPr>
          <a:xfrm>
            <a:off x="463405" y="4418506"/>
            <a:ext cx="123927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Mass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598AC-028B-F4F3-0211-682339300F90}"/>
              </a:ext>
            </a:extLst>
          </p:cNvPr>
          <p:cNvSpPr txBox="1"/>
          <p:nvPr/>
        </p:nvSpPr>
        <p:spPr>
          <a:xfrm>
            <a:off x="3724352" y="1869751"/>
            <a:ext cx="426456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amount of matter that makes up an object or substance</a:t>
            </a:r>
            <a:endParaRPr lang="en-GB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8E3A0-ACB8-5289-DBB3-9BCDAA23203C}"/>
              </a:ext>
            </a:extLst>
          </p:cNvPr>
          <p:cNvSpPr txBox="1"/>
          <p:nvPr/>
        </p:nvSpPr>
        <p:spPr>
          <a:xfrm>
            <a:off x="3718426" y="4156909"/>
            <a:ext cx="427049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measurement of something from end to end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397E6-0EE1-8F81-0688-4AF13461E40E}"/>
              </a:ext>
            </a:extLst>
          </p:cNvPr>
          <p:cNvSpPr txBox="1"/>
          <p:nvPr/>
        </p:nvSpPr>
        <p:spPr>
          <a:xfrm>
            <a:off x="3718426" y="3036001"/>
            <a:ext cx="427049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maximum amount that something can contain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2300E8-2B42-6BF5-0DF1-36EAB38F5B5F}"/>
              </a:ext>
            </a:extLst>
          </p:cNvPr>
          <p:cNvCxnSpPr>
            <a:endCxn id="9" idx="1"/>
          </p:cNvCxnSpPr>
          <p:nvPr/>
        </p:nvCxnSpPr>
        <p:spPr>
          <a:xfrm>
            <a:off x="1702675" y="2109694"/>
            <a:ext cx="2015751" cy="24627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48F588-3FF5-B337-52A7-1381B13F80A8}"/>
              </a:ext>
            </a:extLst>
          </p:cNvPr>
          <p:cNvCxnSpPr>
            <a:endCxn id="10" idx="1"/>
          </p:cNvCxnSpPr>
          <p:nvPr/>
        </p:nvCxnSpPr>
        <p:spPr>
          <a:xfrm>
            <a:off x="1712600" y="3451500"/>
            <a:ext cx="200582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A8BA18-703B-665D-D630-C9C71DAC165C}"/>
              </a:ext>
            </a:extLst>
          </p:cNvPr>
          <p:cNvCxnSpPr/>
          <p:nvPr/>
        </p:nvCxnSpPr>
        <p:spPr>
          <a:xfrm flipV="1">
            <a:off x="1712600" y="2175757"/>
            <a:ext cx="1906146" cy="2396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CCFB31-3CCE-D7B5-7C4E-067FC09C2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949475"/>
              </p:ext>
            </p:extLst>
          </p:nvPr>
        </p:nvGraphicFramePr>
        <p:xfrm>
          <a:off x="1008719" y="4160849"/>
          <a:ext cx="6096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40162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2074912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2112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Capacity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Mass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82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20324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E3D396B-7869-C527-2F12-7C7268E1A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494" y="2220492"/>
            <a:ext cx="768107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0DF963-E14A-B1E2-2876-D986CFC12507}"/>
              </a:ext>
            </a:extLst>
          </p:cNvPr>
          <p:cNvSpPr txBox="1"/>
          <p:nvPr/>
        </p:nvSpPr>
        <p:spPr>
          <a:xfrm>
            <a:off x="5330338" y="2363181"/>
            <a:ext cx="215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479E22-9010-7A85-9E77-E33134850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741887"/>
              </p:ext>
            </p:extLst>
          </p:nvPr>
        </p:nvGraphicFramePr>
        <p:xfrm>
          <a:off x="805162" y="512732"/>
          <a:ext cx="68107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392">
                  <a:extLst>
                    <a:ext uri="{9D8B030D-6E8A-4147-A177-3AD203B41FA5}">
                      <a16:colId xmlns:a16="http://schemas.microsoft.com/office/drawing/2014/main" val="2423913431"/>
                    </a:ext>
                  </a:extLst>
                </a:gridCol>
                <a:gridCol w="5802364">
                  <a:extLst>
                    <a:ext uri="{9D8B030D-6E8A-4147-A177-3AD203B41FA5}">
                      <a16:colId xmlns:a16="http://schemas.microsoft.com/office/drawing/2014/main" val="43505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The measurement of something from end to 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13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Capacity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maximum amount that something can contain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95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The amount of matter that makes up an object or substance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5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7000B7-3267-A38F-3942-76C291362CAF}"/>
              </a:ext>
            </a:extLst>
          </p:cNvPr>
          <p:cNvSpPr txBox="1"/>
          <p:nvPr/>
        </p:nvSpPr>
        <p:spPr>
          <a:xfrm>
            <a:off x="1008719" y="1670683"/>
            <a:ext cx="626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Sort the metric units into the correct categories.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2E9353-CDAB-AF8B-B600-6B78B7538E51}"/>
              </a:ext>
            </a:extLst>
          </p:cNvPr>
          <p:cNvSpPr txBox="1"/>
          <p:nvPr/>
        </p:nvSpPr>
        <p:spPr>
          <a:xfrm>
            <a:off x="575623" y="2824846"/>
            <a:ext cx="86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23CDF-4E79-432D-530E-CF4FFB29FBC6}"/>
              </a:ext>
            </a:extLst>
          </p:cNvPr>
          <p:cNvSpPr txBox="1"/>
          <p:nvPr/>
        </p:nvSpPr>
        <p:spPr>
          <a:xfrm>
            <a:off x="1704845" y="3502554"/>
            <a:ext cx="148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tonne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49EE07-7E78-7D04-1487-86013BCF2124}"/>
              </a:ext>
            </a:extLst>
          </p:cNvPr>
          <p:cNvSpPr txBox="1"/>
          <p:nvPr/>
        </p:nvSpPr>
        <p:spPr>
          <a:xfrm>
            <a:off x="3503165" y="2824846"/>
            <a:ext cx="148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BE82F-67E7-0777-5834-A8CC328737EA}"/>
              </a:ext>
            </a:extLst>
          </p:cNvPr>
          <p:cNvSpPr txBox="1"/>
          <p:nvPr/>
        </p:nvSpPr>
        <p:spPr>
          <a:xfrm>
            <a:off x="5035241" y="3538474"/>
            <a:ext cx="148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A4A28D-35DD-9454-BB55-8DB99228C270}"/>
              </a:ext>
            </a:extLst>
          </p:cNvPr>
          <p:cNvSpPr txBox="1"/>
          <p:nvPr/>
        </p:nvSpPr>
        <p:spPr>
          <a:xfrm>
            <a:off x="6308210" y="2872563"/>
            <a:ext cx="148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F0589D-FE67-C97F-1187-E22A2B18F98C}"/>
              </a:ext>
            </a:extLst>
          </p:cNvPr>
          <p:cNvSpPr txBox="1"/>
          <p:nvPr/>
        </p:nvSpPr>
        <p:spPr>
          <a:xfrm>
            <a:off x="1047534" y="5283549"/>
            <a:ext cx="96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933005-C9F8-18A3-E5B7-A25F7EEE6672}"/>
              </a:ext>
            </a:extLst>
          </p:cNvPr>
          <p:cNvSpPr txBox="1"/>
          <p:nvPr/>
        </p:nvSpPr>
        <p:spPr>
          <a:xfrm>
            <a:off x="2249316" y="5285349"/>
            <a:ext cx="96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1CF77D-ACCD-F8C9-B888-E7D7065D2FA8}"/>
              </a:ext>
            </a:extLst>
          </p:cNvPr>
          <p:cNvSpPr txBox="1"/>
          <p:nvPr/>
        </p:nvSpPr>
        <p:spPr>
          <a:xfrm>
            <a:off x="3529798" y="5209195"/>
            <a:ext cx="96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BBB39F-15AA-F77C-108E-91DCE9419F19}"/>
              </a:ext>
            </a:extLst>
          </p:cNvPr>
          <p:cNvSpPr txBox="1"/>
          <p:nvPr/>
        </p:nvSpPr>
        <p:spPr>
          <a:xfrm>
            <a:off x="5438395" y="5283549"/>
            <a:ext cx="96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kg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B0815B-8280-71D2-19B3-7391D0C97D46}"/>
              </a:ext>
            </a:extLst>
          </p:cNvPr>
          <p:cNvSpPr txBox="1"/>
          <p:nvPr/>
        </p:nvSpPr>
        <p:spPr>
          <a:xfrm>
            <a:off x="1364243" y="1979659"/>
            <a:ext cx="6269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Can you think of any more units for each category?</a:t>
            </a:r>
          </a:p>
        </p:txBody>
      </p:sp>
    </p:spTree>
    <p:extLst>
      <p:ext uri="{BB962C8B-B14F-4D97-AF65-F5344CB8AC3E}">
        <p14:creationId xmlns:p14="http://schemas.microsoft.com/office/powerpoint/2010/main" val="5468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6355 0.277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31615 0.173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06927 0.2791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37274 0.1745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8" y="872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1007 0.3134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3A6EF9-7F27-B4C7-DE83-C9EF5F700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577" y="5179420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284DF0-ED9E-3D1B-893C-4C934D0BF9C5}"/>
              </a:ext>
            </a:extLst>
          </p:cNvPr>
          <p:cNvSpPr txBox="1"/>
          <p:nvPr/>
        </p:nvSpPr>
        <p:spPr>
          <a:xfrm>
            <a:off x="5314421" y="532210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203EA-7CB6-C1ED-22E5-FECD615A4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81" y="1772330"/>
            <a:ext cx="2335881" cy="1434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0ACC10-4849-D16E-8A29-35DA76779721}"/>
              </a:ext>
            </a:extLst>
          </p:cNvPr>
          <p:cNvSpPr txBox="1"/>
          <p:nvPr/>
        </p:nvSpPr>
        <p:spPr>
          <a:xfrm>
            <a:off x="1051121" y="468653"/>
            <a:ext cx="6430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is the most appropriate unit to measure the mass of each object?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00D36-3A36-13E1-E63C-1CF3DF776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35" y="2157412"/>
            <a:ext cx="841139" cy="807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7A53DD-145A-D449-30CC-8E9DA9809C10}"/>
              </a:ext>
            </a:extLst>
          </p:cNvPr>
          <p:cNvSpPr txBox="1"/>
          <p:nvPr/>
        </p:nvSpPr>
        <p:spPr>
          <a:xfrm>
            <a:off x="1774140" y="4137235"/>
            <a:ext cx="86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1624E-5730-9F59-0A87-57C58156ECFD}"/>
              </a:ext>
            </a:extLst>
          </p:cNvPr>
          <p:cNvSpPr txBox="1"/>
          <p:nvPr/>
        </p:nvSpPr>
        <p:spPr>
          <a:xfrm>
            <a:off x="3950309" y="4142253"/>
            <a:ext cx="86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368D2-E909-EA42-8FDB-ACA2D8C0BE6F}"/>
              </a:ext>
            </a:extLst>
          </p:cNvPr>
          <p:cNvSpPr txBox="1"/>
          <p:nvPr/>
        </p:nvSpPr>
        <p:spPr>
          <a:xfrm>
            <a:off x="6252682" y="4172799"/>
            <a:ext cx="134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tonnes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4C8889-23E2-B45F-FEA3-3C0E27AA8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758" y="1772330"/>
            <a:ext cx="871422" cy="12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25104 -0.173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87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27084 -0.174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87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54028 -0.169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4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791864-937D-ACB3-4A84-D0293ED96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278" y="5179420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4BFD55-C0D3-B9A0-745B-C6486017ADCF}"/>
              </a:ext>
            </a:extLst>
          </p:cNvPr>
          <p:cNvSpPr txBox="1"/>
          <p:nvPr/>
        </p:nvSpPr>
        <p:spPr>
          <a:xfrm>
            <a:off x="5200122" y="532210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3D979-99B4-B766-BFE6-A96F6855B4D1}"/>
              </a:ext>
            </a:extLst>
          </p:cNvPr>
          <p:cNvSpPr txBox="1"/>
          <p:nvPr/>
        </p:nvSpPr>
        <p:spPr>
          <a:xfrm>
            <a:off x="936822" y="468653"/>
            <a:ext cx="6430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is the most appropriate unit to measure the capacity of each object?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29135-4925-9559-1D15-31599773B139}"/>
              </a:ext>
            </a:extLst>
          </p:cNvPr>
          <p:cNvSpPr txBox="1"/>
          <p:nvPr/>
        </p:nvSpPr>
        <p:spPr>
          <a:xfrm>
            <a:off x="1651300" y="4137235"/>
            <a:ext cx="86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19B46-D679-0B4A-6BA1-7EC8ADB4A29D}"/>
              </a:ext>
            </a:extLst>
          </p:cNvPr>
          <p:cNvSpPr txBox="1"/>
          <p:nvPr/>
        </p:nvSpPr>
        <p:spPr>
          <a:xfrm>
            <a:off x="3836010" y="4142253"/>
            <a:ext cx="86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16D9F-48EF-24E5-D638-06746DC6F64C}"/>
              </a:ext>
            </a:extLst>
          </p:cNvPr>
          <p:cNvSpPr txBox="1"/>
          <p:nvPr/>
        </p:nvSpPr>
        <p:spPr>
          <a:xfrm>
            <a:off x="6138383" y="4172799"/>
            <a:ext cx="134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565F5-09FE-3C1F-0D35-5D014DCF2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62" y="1556638"/>
            <a:ext cx="1068571" cy="14692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FA87AE-A4E4-71CD-A4C9-A17441B42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78" y="1255979"/>
            <a:ext cx="2568649" cy="2116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D98A67-7984-3F4E-74F5-178FE3CA9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84" y="1565449"/>
            <a:ext cx="1101116" cy="15182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890390-C659-D524-C341-DF7CE9811BEB}"/>
              </a:ext>
            </a:extLst>
          </p:cNvPr>
          <p:cNvSpPr txBox="1"/>
          <p:nvPr/>
        </p:nvSpPr>
        <p:spPr>
          <a:xfrm>
            <a:off x="1651300" y="4137235"/>
            <a:ext cx="86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381961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00694 -0.149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7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03073 -0.15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-75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51268 -0.149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2" ma:contentTypeDescription="Create a new document." ma:contentTypeScope="" ma:versionID="9729fc54edb2819ea8b3158a23d9d69a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89c5fa35d8e01b9cc0b225c10374d4c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A239C2-1EC8-4C57-9192-776EC1767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CC6691-7F99-4E03-BC9E-2C65CEFC1726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e9e213f7-a068-4185-ae5b-85aa76b56dbd"/>
    <ds:schemaRef ds:uri="http://schemas.microsoft.com/office/2006/documentManagement/types"/>
    <ds:schemaRef ds:uri="http://www.w3.org/XML/1998/namespace"/>
    <ds:schemaRef ds:uri="1773a752-338d-48d4-aab1-fb5d939e1fab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E4C2084-99D0-4393-94D6-05995B30CD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731</TotalTime>
  <Words>545</Words>
  <Application>Microsoft Office PowerPoint</Application>
  <PresentationFormat>On-screen Show (4:3)</PresentationFormat>
  <Paragraphs>160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Tom Collins</cp:lastModifiedBy>
  <cp:revision>12</cp:revision>
  <dcterms:created xsi:type="dcterms:W3CDTF">2023-08-02T14:09:38Z</dcterms:created>
  <dcterms:modified xsi:type="dcterms:W3CDTF">2023-12-13T10:19:38Z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