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65" r:id="rId5"/>
    <p:sldId id="266" r:id="rId6"/>
    <p:sldId id="257" r:id="rId7"/>
    <p:sldId id="258" r:id="rId8"/>
    <p:sldId id="259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923F-146A-4F60-8416-21BC62B3C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AD8CD-C655-496D-98F2-5BBF1A577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CA269-A34D-4E76-95D7-D8BD336C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27FCE-3C24-477C-89D8-C5BF1BD9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DF91A-E3CB-4361-B365-15425599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2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F775F-3B3B-468B-B92F-037FB32C1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C2B73-C86E-4E40-A5A3-0AB9263B0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0680-9332-4CBB-BB21-CD5BF96E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71BB9-B354-417A-8FE9-95349D58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67F4F-FBDD-4443-ACA7-DCEE5DE5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4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DB829-3701-4350-832F-29414B3CC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FAF7D-1B80-4DAF-8E5A-062FF6331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EA22A-3C09-42B1-9E25-46F380A5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2A46-969F-4232-9ED7-25F81741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3C29A-5EC4-4A33-A4E0-93DB753CE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8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C0F67-FC1C-405B-B02F-9372428F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AD1B3-51FC-4346-9F7F-1F32B4DFF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0E772-739D-4F87-AC7B-AB819FAD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5ED6B-BA4A-4532-8488-F90AD32DD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8315C-1BC3-4792-9517-F0F32AC0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0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52A0F-A070-4151-9CFD-622E9596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A94B3-FDC2-476E-9B3B-A97023B73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989DE-E607-469E-9CB6-ADDE74C4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BA8CA-D777-486F-AF71-DC2E5F47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50FC-0A80-41C8-9044-2AF99F62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18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41DD7-32A1-4D36-B58F-B4032910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D90F-64A1-4B20-B3FB-B4E2844FF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C13B9-F459-463A-BB2F-906F8267D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8A34A-8D5A-40DD-A2F9-3C48C012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38CC-0295-43E3-AEC6-1D2E620C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99941-B4B8-49B8-8F6D-A56A8875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3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98AC-9847-49AD-8B19-BD056CCA2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140F5-21E6-4961-80A2-662AE06DD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92214-DD1D-4784-915D-7D242034F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B1409-97CD-4EE3-A076-0E636E965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26921-97CB-46AD-83FC-33336CE18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4D114-0672-4833-9D28-28C8D605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27E01D-6AE9-4B82-98A7-5C947E29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AE67A0-99FC-4BCA-9DFB-27A127E03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39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25D85-FBCE-41D4-8371-6C73F81EA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EC091-CC6E-4AD5-89DA-49484334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97AE2-DCE4-40FC-BBC7-7929F7E0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7BD58-78F7-42D1-8AFB-9233F7EF8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1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37648-0EF5-4A49-86CD-7C60EE3F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45CA6-807B-4805-8C05-410F32C1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FDA8E-7DFD-4E63-A4E4-145F05717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7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4273-F43D-4CE7-A4ED-B2227ECD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AD920-5F76-4312-9F11-20BA1FE0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A4EE9-950D-4150-BB53-0F145B92D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1AC75-2AA8-4B91-8EFF-5849B5B6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F1657-A916-4358-AEA0-DE24422B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D3232-B8FA-493D-87B3-BD781953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51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88E86-A9E0-4F3A-B390-0B4CD6CAD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70102-13DF-4E2C-B25E-BCF549A03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45855-224F-4074-BAA8-17CC23EDE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B2276-0593-47C3-AB86-0147911A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F4818-27FC-42F6-B1E4-C0A80513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3B15C-4825-46B8-A08B-6A8E3827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7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774A54-8E00-45AD-A0F2-906BD58C5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4E0F4-9F42-4A82-8294-8734B10D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28443-6D18-4B38-8B92-7B7AEB6E9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BE03-01C5-41B8-AF5E-C25E91F483B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0C8EE-19DD-4D32-ABA9-7FC0717CC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E999E-69E5-4C5D-A514-E943B155C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1262-A141-48E8-A950-94D692664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60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nelmyouthtrust.org.uk/residential-retreats1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676C13-220A-45CB-BD54-04C64B317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181" y="634072"/>
            <a:ext cx="7924252" cy="59355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75B051-AFDE-4B55-A919-EB93BEBA6266}"/>
              </a:ext>
            </a:extLst>
          </p:cNvPr>
          <p:cNvSpPr/>
          <p:nvPr/>
        </p:nvSpPr>
        <p:spPr>
          <a:xfrm rot="19799381">
            <a:off x="-373336" y="1217767"/>
            <a:ext cx="5117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Alton Castle 2023</a:t>
            </a:r>
          </a:p>
        </p:txBody>
      </p:sp>
    </p:spTree>
    <p:extLst>
      <p:ext uri="{BB962C8B-B14F-4D97-AF65-F5344CB8AC3E}">
        <p14:creationId xmlns:p14="http://schemas.microsoft.com/office/powerpoint/2010/main" val="160394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DD36-0EF9-4C12-95DC-81A6B919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Mobile Phones/Money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8731A-92F4-4A07-9225-86784FB89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Your child does not need their mobile phone. </a:t>
            </a:r>
          </a:p>
          <a:p>
            <a:r>
              <a:rPr lang="en-GB" dirty="0"/>
              <a:t>We will make sure your child is safe and happy. </a:t>
            </a:r>
          </a:p>
          <a:p>
            <a:r>
              <a:rPr lang="en-GB" dirty="0"/>
              <a:t>If they bring them we put them in a safe. </a:t>
            </a:r>
          </a:p>
          <a:p>
            <a:r>
              <a:rPr lang="en-GB" dirty="0"/>
              <a:t>If you want an update about your child we can arrange to contact you.</a:t>
            </a:r>
          </a:p>
          <a:p>
            <a:r>
              <a:rPr lang="en-GB" dirty="0"/>
              <a:t>Pack change in bag for tuck shop no more than £10. No money for Alton Towers. </a:t>
            </a:r>
          </a:p>
        </p:txBody>
      </p:sp>
    </p:spTree>
    <p:extLst>
      <p:ext uri="{BB962C8B-B14F-4D97-AF65-F5344CB8AC3E}">
        <p14:creationId xmlns:p14="http://schemas.microsoft.com/office/powerpoint/2010/main" val="350164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56EB-6097-4CD9-8F58-074814224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Sleeping arrangements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6A2F-37D1-46C2-9182-B9E678C99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Based on last year:</a:t>
            </a:r>
          </a:p>
          <a:p>
            <a:r>
              <a:rPr lang="en-GB" dirty="0"/>
              <a:t>Two floors one for girls one for boys. </a:t>
            </a:r>
          </a:p>
          <a:p>
            <a:r>
              <a:rPr lang="en-GB" dirty="0"/>
              <a:t>On each floor there will be a member of staff. </a:t>
            </a:r>
          </a:p>
          <a:p>
            <a:r>
              <a:rPr lang="en-GB" dirty="0"/>
              <a:t>Girls last year had 4 rooms and boys had 5. </a:t>
            </a:r>
          </a:p>
          <a:p>
            <a:r>
              <a:rPr lang="en-GB" dirty="0"/>
              <a:t>The rooms are a classic dormitory: bunk beds and large. </a:t>
            </a:r>
          </a:p>
        </p:txBody>
      </p:sp>
    </p:spTree>
    <p:extLst>
      <p:ext uri="{BB962C8B-B14F-4D97-AF65-F5344CB8AC3E}">
        <p14:creationId xmlns:p14="http://schemas.microsoft.com/office/powerpoint/2010/main" val="109975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2A140-A620-4F1E-BACB-83CEE6A1D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832"/>
          </a:xfrm>
        </p:spPr>
        <p:txBody>
          <a:bodyPr>
            <a:noAutofit/>
          </a:bodyPr>
          <a:lstStyle/>
          <a:p>
            <a:r>
              <a:rPr lang="en-GB" sz="3600" dirty="0"/>
              <a:t>Alton Castle Website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B9DC-61E3-4B42-9867-806D6C97F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4"/>
            <a:ext cx="10515600" cy="4671720"/>
          </a:xfrm>
        </p:spPr>
        <p:txBody>
          <a:bodyPr>
            <a:normAutofit/>
          </a:bodyPr>
          <a:lstStyle/>
          <a:p>
            <a:r>
              <a:rPr lang="en-GB" sz="2400" dirty="0"/>
              <a:t>For more information you can follow the link to the website. </a:t>
            </a:r>
          </a:p>
          <a:p>
            <a:endParaRPr lang="en-GB" sz="2400" dirty="0"/>
          </a:p>
          <a:p>
            <a:r>
              <a:rPr lang="en-GB" sz="2400">
                <a:hlinkClick r:id="rId2"/>
              </a:rPr>
              <a:t>https://www.kenelmyouthtrust.org.uk/residential-retreats1.html</a:t>
            </a:r>
            <a:endParaRPr lang="en-GB" sz="240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1737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3B527-164E-4CF7-A90D-10C66218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56F0D-1A19-44DE-AD9B-63DE1339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letter will be sent this term with details which are </a:t>
            </a:r>
            <a:r>
              <a:rPr lang="en-GB"/>
              <a:t>covered today. </a:t>
            </a:r>
          </a:p>
        </p:txBody>
      </p:sp>
    </p:spTree>
    <p:extLst>
      <p:ext uri="{BB962C8B-B14F-4D97-AF65-F5344CB8AC3E}">
        <p14:creationId xmlns:p14="http://schemas.microsoft.com/office/powerpoint/2010/main" val="417761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F7EB-013F-4F82-A0D8-5F9E4D384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activities: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1357-A458-41B0-8F03-BE3A7D22A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97627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Bike riding </a:t>
            </a:r>
          </a:p>
          <a:p>
            <a:r>
              <a:rPr lang="en-GB" dirty="0"/>
              <a:t>Nature trail </a:t>
            </a:r>
          </a:p>
          <a:p>
            <a:r>
              <a:rPr lang="en-GB" dirty="0"/>
              <a:t>Low ropes</a:t>
            </a:r>
          </a:p>
          <a:p>
            <a:r>
              <a:rPr lang="en-GB" dirty="0"/>
              <a:t>Archery</a:t>
            </a:r>
          </a:p>
          <a:p>
            <a:r>
              <a:rPr lang="en-GB" dirty="0"/>
              <a:t>Survival </a:t>
            </a:r>
          </a:p>
          <a:p>
            <a:r>
              <a:rPr lang="en-GB" dirty="0"/>
              <a:t>Nightline </a:t>
            </a:r>
          </a:p>
          <a:p>
            <a:r>
              <a:rPr lang="en-GB" dirty="0"/>
              <a:t>Crate Stack </a:t>
            </a:r>
          </a:p>
          <a:p>
            <a:r>
              <a:rPr lang="en-GB" dirty="0"/>
              <a:t>Rock Climbing</a:t>
            </a:r>
          </a:p>
          <a:p>
            <a:r>
              <a:rPr lang="en-GB" dirty="0"/>
              <a:t>Abseiling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15DF52-0DFE-4ADA-8C27-BC251E2176F5}"/>
              </a:ext>
            </a:extLst>
          </p:cNvPr>
          <p:cNvSpPr txBox="1"/>
          <p:nvPr/>
        </p:nvSpPr>
        <p:spPr>
          <a:xfrm>
            <a:off x="4794422" y="1825625"/>
            <a:ext cx="62525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Based on last year. </a:t>
            </a:r>
          </a:p>
          <a:p>
            <a:endParaRPr lang="en-GB" sz="2400" dirty="0"/>
          </a:p>
          <a:p>
            <a:r>
              <a:rPr lang="en-GB" sz="2400" dirty="0"/>
              <a:t>Children will be split into five groups. Each group will do four activities. </a:t>
            </a:r>
          </a:p>
          <a:p>
            <a:endParaRPr lang="en-GB" sz="2400" dirty="0"/>
          </a:p>
          <a:p>
            <a:r>
              <a:rPr lang="en-GB" sz="2400" dirty="0"/>
              <a:t>What they do is subject to the staff they have working. Some are trained for certain things. </a:t>
            </a:r>
          </a:p>
          <a:p>
            <a:endParaRPr lang="en-GB" sz="2400" dirty="0"/>
          </a:p>
          <a:p>
            <a:r>
              <a:rPr lang="en-GB" sz="2400" dirty="0"/>
              <a:t>Last year one group did archery whilst the other did cycling. </a:t>
            </a:r>
          </a:p>
          <a:p>
            <a:endParaRPr lang="en-GB" sz="2400" dirty="0"/>
          </a:p>
          <a:p>
            <a:r>
              <a:rPr lang="en-GB" sz="2400" dirty="0"/>
              <a:t>There are two non-cycling groups. </a:t>
            </a:r>
          </a:p>
        </p:txBody>
      </p:sp>
    </p:spTree>
    <p:extLst>
      <p:ext uri="{BB962C8B-B14F-4D97-AF65-F5344CB8AC3E}">
        <p14:creationId xmlns:p14="http://schemas.microsoft.com/office/powerpoint/2010/main" val="19818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272A4-8EFC-4171-AC37-617F00E1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5855-B607-4F0C-ADBF-9F70B22F7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will be paired with friends and what rides they want to go on in Alton Towers. </a:t>
            </a:r>
          </a:p>
          <a:p>
            <a:r>
              <a:rPr lang="en-GB" dirty="0"/>
              <a:t>Rooms we try to accommodate at least some of their friends together. </a:t>
            </a:r>
          </a:p>
          <a:p>
            <a:r>
              <a:rPr lang="en-GB" dirty="0"/>
              <a:t>Groups for activities again it is friends unless they can not ride a bike. </a:t>
            </a:r>
          </a:p>
        </p:txBody>
      </p:sp>
    </p:spTree>
    <p:extLst>
      <p:ext uri="{BB962C8B-B14F-4D97-AF65-F5344CB8AC3E}">
        <p14:creationId xmlns:p14="http://schemas.microsoft.com/office/powerpoint/2010/main" val="39790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931B-D72A-4289-9C7E-BE6ED2AB8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99537-6C7F-4F9C-82FC-045E6F86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medication will be kept accessible and can be discussed and arrange closer to the time. </a:t>
            </a:r>
          </a:p>
        </p:txBody>
      </p:sp>
    </p:spTree>
    <p:extLst>
      <p:ext uri="{BB962C8B-B14F-4D97-AF65-F5344CB8AC3E}">
        <p14:creationId xmlns:p14="http://schemas.microsoft.com/office/powerpoint/2010/main" val="222117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92AAC-D812-4BAF-8A16-34B3373D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Wednesday 22nd</a:t>
            </a:r>
            <a:r>
              <a:rPr lang="en-GB" u="sng" baseline="30000" dirty="0"/>
              <a:t>th</a:t>
            </a:r>
            <a:r>
              <a:rPr lang="en-GB" u="sng" dirty="0"/>
              <a:t> May – 24</a:t>
            </a:r>
            <a:r>
              <a:rPr lang="en-GB" u="sng" baseline="30000" dirty="0"/>
              <a:t>th</a:t>
            </a:r>
            <a:r>
              <a:rPr lang="en-GB" u="sng" dirty="0"/>
              <a:t>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4DC2-BCE4-49B5-B91E-DF34DA86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Rough itinerary:</a:t>
            </a:r>
          </a:p>
          <a:p>
            <a:r>
              <a:rPr lang="en-GB" dirty="0"/>
              <a:t>Day 1: </a:t>
            </a:r>
            <a:r>
              <a:rPr lang="en-GB"/>
              <a:t>pack lunch</a:t>
            </a:r>
            <a:endParaRPr lang="en-GB" dirty="0"/>
          </a:p>
          <a:p>
            <a:r>
              <a:rPr lang="en-GB" dirty="0"/>
              <a:t>We leave Wednesday Morning drive to Alton Castle – bag drop off, then get back on the coach. </a:t>
            </a:r>
          </a:p>
          <a:p>
            <a:r>
              <a:rPr lang="en-GB" dirty="0"/>
              <a:t>Then go Alton Towers we will be there until 3pm and then it is a walk back to Alton Castle. Over fields, about 10-15mins. </a:t>
            </a:r>
          </a:p>
          <a:p>
            <a:r>
              <a:rPr lang="en-GB" dirty="0"/>
              <a:t>Some activities and diner.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2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F1033-F8B5-40B1-9AB4-A10F27A6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Day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7248E-4FA6-43A0-8825-F29702BE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Day 2: </a:t>
            </a:r>
          </a:p>
          <a:p>
            <a:r>
              <a:rPr lang="en-GB" dirty="0"/>
              <a:t>Children are split into 5 groups with another school. Children do a variety of activities. </a:t>
            </a:r>
          </a:p>
          <a:p>
            <a:r>
              <a:rPr lang="en-GB" dirty="0"/>
              <a:t>Holy Mass </a:t>
            </a:r>
          </a:p>
          <a:p>
            <a:r>
              <a:rPr lang="en-GB" dirty="0"/>
              <a:t>Organised disco.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19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81C44-9719-4147-9852-971F9E4D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Day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B5DA2-123A-400E-96B1-3ADF11297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activities. </a:t>
            </a:r>
          </a:p>
          <a:p>
            <a:r>
              <a:rPr lang="en-GB" dirty="0"/>
              <a:t>Lunch</a:t>
            </a:r>
          </a:p>
          <a:p>
            <a:r>
              <a:rPr lang="en-GB" dirty="0"/>
              <a:t>Set off about 2pm</a:t>
            </a:r>
          </a:p>
          <a:p>
            <a:r>
              <a:rPr lang="en-GB" dirty="0"/>
              <a:t>Updates will be given to school so parents are aware when to expect us back in Manchester.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82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1BF8-03B0-4E38-990E-AEB45D615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750BB-ABD6-4972-8530-743C3267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described as family style. </a:t>
            </a:r>
          </a:p>
          <a:p>
            <a:r>
              <a:rPr lang="en-GB" dirty="0"/>
              <a:t>Breakfast is a selection </a:t>
            </a:r>
            <a:r>
              <a:rPr lang="en-GB"/>
              <a:t>of cereal </a:t>
            </a:r>
            <a:r>
              <a:rPr lang="en-GB" dirty="0"/>
              <a:t>and toast. </a:t>
            </a:r>
          </a:p>
          <a:p>
            <a:r>
              <a:rPr lang="en-GB" dirty="0"/>
              <a:t>Lunch is sandwich and chips/crisps </a:t>
            </a:r>
          </a:p>
          <a:p>
            <a:r>
              <a:rPr lang="en-GB" dirty="0"/>
              <a:t>Dinner is pasta, sausage and vegetable. </a:t>
            </a:r>
          </a:p>
          <a:p>
            <a:endParaRPr lang="en-GB" dirty="0"/>
          </a:p>
          <a:p>
            <a:r>
              <a:rPr lang="en-GB" dirty="0"/>
              <a:t>Based on last year – the meals are plentiful and nutritious.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64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473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Types of activities:</vt:lpstr>
      <vt:lpstr>Groups </vt:lpstr>
      <vt:lpstr>Medication </vt:lpstr>
      <vt:lpstr>Wednesday 22ndth May – 24th May</vt:lpstr>
      <vt:lpstr>Day 2:</vt:lpstr>
      <vt:lpstr>Day 3:</vt:lpstr>
      <vt:lpstr>Food </vt:lpstr>
      <vt:lpstr>Mobile Phones/Money</vt:lpstr>
      <vt:lpstr>Sleeping arrangements </vt:lpstr>
      <vt:lpstr>Alton Castle Website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Barker, Seb </dc:creator>
  <cp:lastModifiedBy>Barker, Seb </cp:lastModifiedBy>
  <cp:revision>15</cp:revision>
  <dcterms:created xsi:type="dcterms:W3CDTF">2022-10-12T10:30:36Z</dcterms:created>
  <dcterms:modified xsi:type="dcterms:W3CDTF">2023-11-16T17:27:33Z</dcterms:modified>
</cp:coreProperties>
</file>