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59" r:id="rId19"/>
    <p:sldId id="274" r:id="rId20"/>
    <p:sldId id="275" r:id="rId21"/>
    <p:sldId id="276" r:id="rId22"/>
    <p:sldId id="277" r:id="rId23"/>
    <p:sldId id="265" r:id="rId24"/>
    <p:sldId id="266" r:id="rId25"/>
    <p:sldId id="260" r:id="rId26"/>
    <p:sldId id="261" r:id="rId27"/>
    <p:sldId id="262" r:id="rId28"/>
    <p:sldId id="264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9E7"/>
    <a:srgbClr val="51B7E7"/>
    <a:srgbClr val="B378B5"/>
    <a:srgbClr val="AFD233"/>
    <a:srgbClr val="F8931C"/>
    <a:srgbClr val="58C1B8"/>
    <a:srgbClr val="EE684B"/>
    <a:srgbClr val="002B61"/>
    <a:srgbClr val="EE787E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/>
    <p:restoredTop sz="96327"/>
  </p:normalViewPr>
  <p:slideViewPr>
    <p:cSldViewPr snapToGrid="0">
      <p:cViewPr varScale="1">
        <p:scale>
          <a:sx n="90" d="100"/>
          <a:sy n="90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40842-2264-218B-3B08-3F2B782E5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CC217B-D284-AB9B-1F12-DB657C7EA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4D455B-13A8-FA10-EAA3-A5EFA3C15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BD64C9-5DA1-F15D-7FD5-9A4C4011B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B94B88-D0B6-B5B6-0D8C-679C9A749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2B4540-87FA-70E5-7814-54D022876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14752D-1C00-BF41-1479-55826969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4AEF48-947F-E94B-274B-4245DBE639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DA5A75-E9E4-9DF4-22F5-401825ECF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319BF3-AF27-98B3-AB7A-AFAABD1C8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A6F126-0644-3AAF-262C-51F15EEFDD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56521-6512-E3CB-4FB8-CBA0428EA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1AF-20F6-6FD9-5C25-26A2164A3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87ACB-5BFC-0A85-EA44-184F09A47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75597-418D-848F-9185-92AACBCD2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23397E-BF3A-93C3-F697-CD0E74B47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8E0FD-30EE-9601-3642-FE354A3D9C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A42CFB-16DF-F3AF-F062-938E4A1D0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B2E69-32C4-F90E-A5AE-60965BD4B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97CC2D-5723-1D6B-1FC2-1496310FE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880CF8-2687-E5B9-2A85-6943697CF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AE09C-CF4B-A7F9-470D-07C7801B4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4B6949-7ED0-1AFA-A98B-A278D7131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F88EE8-084E-081F-AEB8-B19A19DD3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158174-A66C-1923-8AB1-0D4B31EC4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11B4-94FD-EF99-C6D4-CB8BCE30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DD993-3CC9-8FD1-4659-A17D6F7F9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1A022-4A68-AE97-CD45-BE130E7D5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66F62-D50B-8169-FCD1-2BA6B1A6B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B1CB63-944D-0E25-A60C-604ECA9BA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BE7438-163A-6D38-4208-EE89D5992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441B73-ADB6-ADFE-47BD-E3A8611C7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809662-894C-1570-DF8F-4E1C22719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40A074-8EE3-7424-4A17-68D7FCB74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7D037F-E857-5FBF-7B36-30EBFB47A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25C3E-847E-54EB-2C40-8F69748D37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006909-9AC5-FA77-C0F1-8FB8E27CE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F4DEE-69EB-97CC-EF4A-5D2503E2672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19C35D-C804-9B54-C396-0C806F1A569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04A40-851F-C74A-3917-01CF67E32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CE72-E461-60E5-775C-B60D7045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1.png"/><Relationship Id="rId21" Type="http://schemas.openxmlformats.org/officeDocument/2006/relationships/image" Target="../media/image118.png"/><Relationship Id="rId34" Type="http://schemas.openxmlformats.org/officeDocument/2006/relationships/image" Target="../media/image13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microsoft.com/office/2007/relationships/hdphoto" Target="../media/hdphoto1.wdp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10" Type="http://schemas.openxmlformats.org/officeDocument/2006/relationships/image" Target="../media/image108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Relationship Id="rId8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9" Type="http://schemas.openxmlformats.org/officeDocument/2006/relationships/image" Target="../media/image171.png"/><Relationship Id="rId21" Type="http://schemas.openxmlformats.org/officeDocument/2006/relationships/image" Target="../media/image153.png"/><Relationship Id="rId34" Type="http://schemas.openxmlformats.org/officeDocument/2006/relationships/image" Target="../media/image166.png"/><Relationship Id="rId42" Type="http://schemas.openxmlformats.org/officeDocument/2006/relationships/image" Target="../media/image174.png"/><Relationship Id="rId47" Type="http://schemas.openxmlformats.org/officeDocument/2006/relationships/image" Target="../media/image179.png"/><Relationship Id="rId50" Type="http://schemas.openxmlformats.org/officeDocument/2006/relationships/image" Target="../media/image182.png"/><Relationship Id="rId55" Type="http://schemas.openxmlformats.org/officeDocument/2006/relationships/image" Target="../media/image187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9" Type="http://schemas.openxmlformats.org/officeDocument/2006/relationships/image" Target="../media/image161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37" Type="http://schemas.openxmlformats.org/officeDocument/2006/relationships/image" Target="../media/image169.png"/><Relationship Id="rId40" Type="http://schemas.openxmlformats.org/officeDocument/2006/relationships/image" Target="../media/image172.png"/><Relationship Id="rId45" Type="http://schemas.openxmlformats.org/officeDocument/2006/relationships/image" Target="../media/image177.png"/><Relationship Id="rId53" Type="http://schemas.openxmlformats.org/officeDocument/2006/relationships/image" Target="../media/image185.png"/><Relationship Id="rId58" Type="http://schemas.openxmlformats.org/officeDocument/2006/relationships/image" Target="../media/image190.png"/><Relationship Id="rId5" Type="http://schemas.openxmlformats.org/officeDocument/2006/relationships/image" Target="../media/image137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Relationship Id="rId35" Type="http://schemas.openxmlformats.org/officeDocument/2006/relationships/image" Target="../media/image167.png"/><Relationship Id="rId43" Type="http://schemas.openxmlformats.org/officeDocument/2006/relationships/image" Target="../media/image175.png"/><Relationship Id="rId48" Type="http://schemas.openxmlformats.org/officeDocument/2006/relationships/image" Target="../media/image180.png"/><Relationship Id="rId56" Type="http://schemas.openxmlformats.org/officeDocument/2006/relationships/image" Target="../media/image188.png"/><Relationship Id="rId8" Type="http://schemas.openxmlformats.org/officeDocument/2006/relationships/image" Target="../media/image140.png"/><Relationship Id="rId51" Type="http://schemas.openxmlformats.org/officeDocument/2006/relationships/image" Target="../media/image183.png"/><Relationship Id="rId3" Type="http://schemas.openxmlformats.org/officeDocument/2006/relationships/image" Target="../media/image135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33" Type="http://schemas.openxmlformats.org/officeDocument/2006/relationships/image" Target="../media/image165.png"/><Relationship Id="rId38" Type="http://schemas.openxmlformats.org/officeDocument/2006/relationships/image" Target="../media/image170.png"/><Relationship Id="rId46" Type="http://schemas.openxmlformats.org/officeDocument/2006/relationships/image" Target="../media/image178.png"/><Relationship Id="rId20" Type="http://schemas.openxmlformats.org/officeDocument/2006/relationships/image" Target="../media/image152.png"/><Relationship Id="rId41" Type="http://schemas.openxmlformats.org/officeDocument/2006/relationships/image" Target="../media/image173.png"/><Relationship Id="rId54" Type="http://schemas.openxmlformats.org/officeDocument/2006/relationships/image" Target="../media/image18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8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36" Type="http://schemas.openxmlformats.org/officeDocument/2006/relationships/image" Target="../media/image168.png"/><Relationship Id="rId49" Type="http://schemas.openxmlformats.org/officeDocument/2006/relationships/image" Target="../media/image181.png"/><Relationship Id="rId57" Type="http://schemas.openxmlformats.org/officeDocument/2006/relationships/image" Target="../media/image189.png"/><Relationship Id="rId10" Type="http://schemas.openxmlformats.org/officeDocument/2006/relationships/image" Target="../media/image142.png"/><Relationship Id="rId31" Type="http://schemas.openxmlformats.org/officeDocument/2006/relationships/image" Target="../media/image163.png"/><Relationship Id="rId44" Type="http://schemas.openxmlformats.org/officeDocument/2006/relationships/image" Target="../media/image176.png"/><Relationship Id="rId52" Type="http://schemas.openxmlformats.org/officeDocument/2006/relationships/image" Target="../media/image1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283D9-48FD-1726-4BBF-F0147A94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4" y="162142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FDBD32-C46A-BAE9-EE38-E1363DF9858C}"/>
                  </a:ext>
                </a:extLst>
              </p:cNvPr>
              <p:cNvSpPr txBox="1"/>
              <p:nvPr/>
            </p:nvSpPr>
            <p:spPr>
              <a:xfrm>
                <a:off x="3029060" y="842374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8 km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FDBD32-C46A-BAE9-EE38-E1363DF98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60" y="842374"/>
                <a:ext cx="2361544" cy="523220"/>
              </a:xfrm>
              <a:prstGeom prst="rect">
                <a:avLst/>
              </a:prstGeom>
              <a:blipFill>
                <a:blip r:embed="rId2"/>
                <a:stretch>
                  <a:fillRect l="-5348" t="-14286" r="-427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F3A83-F663-5050-790D-D671E749BCA9}"/>
                  </a:ext>
                </a:extLst>
              </p:cNvPr>
              <p:cNvSpPr txBox="1"/>
              <p:nvPr/>
            </p:nvSpPr>
            <p:spPr>
              <a:xfrm>
                <a:off x="2553097" y="2528151"/>
                <a:ext cx="3079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40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____ km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BF3A83-F663-5050-790D-D671E749B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97" y="2528151"/>
                <a:ext cx="3079689" cy="523220"/>
              </a:xfrm>
              <a:prstGeom prst="rect">
                <a:avLst/>
              </a:prstGeom>
              <a:blipFill>
                <a:blip r:embed="rId3"/>
                <a:stretch>
                  <a:fillRect l="-4115" t="-14286" r="-329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3A76AB-8ECF-D3B7-31DD-DEF5D3E8CCF0}"/>
              </a:ext>
            </a:extLst>
          </p:cNvPr>
          <p:cNvCxnSpPr/>
          <p:nvPr/>
        </p:nvCxnSpPr>
        <p:spPr>
          <a:xfrm flipH="1">
            <a:off x="3322598" y="1418649"/>
            <a:ext cx="101418" cy="9778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A9F7A6-824E-BD18-9454-5C9BD3F665CF}"/>
                  </a:ext>
                </a:extLst>
              </p:cNvPr>
              <p:cNvSpPr txBox="1"/>
              <p:nvPr/>
            </p:nvSpPr>
            <p:spPr>
              <a:xfrm>
                <a:off x="2540272" y="1619457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A9F7A6-824E-BD18-9454-5C9BD3F66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72" y="1619457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l="-4225" t="-11905" r="-1408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1CCD98-DBFF-74E3-F471-A94CE6539A64}"/>
              </a:ext>
            </a:extLst>
          </p:cNvPr>
          <p:cNvCxnSpPr/>
          <p:nvPr/>
        </p:nvCxnSpPr>
        <p:spPr>
          <a:xfrm flipH="1">
            <a:off x="4874887" y="1396167"/>
            <a:ext cx="101418" cy="9778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D777D0-1F95-FC1D-2B7E-64DFAAB74DE8}"/>
                  </a:ext>
                </a:extLst>
              </p:cNvPr>
              <p:cNvSpPr txBox="1"/>
              <p:nvPr/>
            </p:nvSpPr>
            <p:spPr>
              <a:xfrm>
                <a:off x="4082910" y="1630698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D777D0-1F95-FC1D-2B7E-64DFAAB74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10" y="1630698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l="-2778" t="-11905" r="-1250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68879A-EABE-1ED8-008F-7512A795E3D5}"/>
              </a:ext>
            </a:extLst>
          </p:cNvPr>
          <p:cNvSpPr txBox="1"/>
          <p:nvPr/>
        </p:nvSpPr>
        <p:spPr>
          <a:xfrm>
            <a:off x="4438427" y="245989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4BB39-B429-CCF5-0DEC-83FE1F3BDEE9}"/>
              </a:ext>
            </a:extLst>
          </p:cNvPr>
          <p:cNvSpPr txBox="1"/>
          <p:nvPr/>
        </p:nvSpPr>
        <p:spPr>
          <a:xfrm>
            <a:off x="2619100" y="1603605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×</a:t>
            </a:r>
            <a:r>
              <a:rPr lang="en-GB" sz="2800" dirty="0"/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F21C6A-A2AF-9A14-0F58-42A00ED25CE7}"/>
                  </a:ext>
                </a:extLst>
              </p:cNvPr>
              <p:cNvSpPr txBox="1"/>
              <p:nvPr/>
            </p:nvSpPr>
            <p:spPr>
              <a:xfrm>
                <a:off x="4156608" y="1603605"/>
                <a:ext cx="7056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CF21C6A-A2AF-9A14-0F58-42A00ED25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608" y="1603605"/>
                <a:ext cx="705642" cy="523220"/>
              </a:xfrm>
              <a:prstGeom prst="rect">
                <a:avLst/>
              </a:prstGeom>
              <a:blipFill>
                <a:blip r:embed="rId6"/>
                <a:stretch>
                  <a:fillRect l="-1754" t="-14286" r="-1578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8A1D875-D5D4-33A8-2147-419DFB103120}"/>
              </a:ext>
            </a:extLst>
          </p:cNvPr>
          <p:cNvSpPr txBox="1"/>
          <p:nvPr/>
        </p:nvSpPr>
        <p:spPr>
          <a:xfrm>
            <a:off x="4438427" y="248495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3D1BE-E4E6-3B29-6C3B-E7302AB7239B}"/>
                  </a:ext>
                </a:extLst>
              </p:cNvPr>
              <p:cNvSpPr txBox="1"/>
              <p:nvPr/>
            </p:nvSpPr>
            <p:spPr>
              <a:xfrm>
                <a:off x="2215613" y="3492543"/>
                <a:ext cx="3079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____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40 km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93D1BE-E4E6-3B29-6C3B-E7302AB72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13" y="3492543"/>
                <a:ext cx="3079689" cy="523220"/>
              </a:xfrm>
              <a:prstGeom prst="rect">
                <a:avLst/>
              </a:prstGeom>
              <a:blipFill>
                <a:blip r:embed="rId7"/>
                <a:stretch>
                  <a:fillRect l="-4098" t="-14286" r="-286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D11039B-9502-02D9-6F6D-887A91754F80}"/>
              </a:ext>
            </a:extLst>
          </p:cNvPr>
          <p:cNvSpPr txBox="1"/>
          <p:nvPr/>
        </p:nvSpPr>
        <p:spPr>
          <a:xfrm>
            <a:off x="2377309" y="34925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A7A95-0AFB-8611-28D3-22422C162B6B}"/>
                  </a:ext>
                </a:extLst>
              </p:cNvPr>
              <p:cNvSpPr txBox="1"/>
              <p:nvPr/>
            </p:nvSpPr>
            <p:spPr>
              <a:xfrm>
                <a:off x="2135902" y="4428347"/>
                <a:ext cx="3894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5,000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______ km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A7A95-0AFB-8611-28D3-22422C16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902" y="4428347"/>
                <a:ext cx="3894015" cy="523220"/>
              </a:xfrm>
              <a:prstGeom prst="rect">
                <a:avLst/>
              </a:prstGeom>
              <a:blipFill>
                <a:blip r:embed="rId8"/>
                <a:stretch>
                  <a:fillRect l="-3583" t="-11905" r="-2280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CD4C969-3F21-BAAF-BAA0-52CA388E1EFB}"/>
              </a:ext>
            </a:extLst>
          </p:cNvPr>
          <p:cNvSpPr txBox="1"/>
          <p:nvPr/>
        </p:nvSpPr>
        <p:spPr>
          <a:xfrm>
            <a:off x="4369924" y="4405771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8,000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05EB3C-0D2C-EB6E-8BD8-43F0437B9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7760" y="5275249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9D0BC1-62D5-35EC-B153-EC827AD5A959}"/>
              </a:ext>
            </a:extLst>
          </p:cNvPr>
          <p:cNvSpPr txBox="1"/>
          <p:nvPr/>
        </p:nvSpPr>
        <p:spPr>
          <a:xfrm>
            <a:off x="5390604" y="541793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D2FB4A9D-299B-F94F-7E12-7598F482314F}"/>
              </a:ext>
            </a:extLst>
          </p:cNvPr>
          <p:cNvSpPr/>
          <p:nvPr/>
        </p:nvSpPr>
        <p:spPr>
          <a:xfrm rot="2689915">
            <a:off x="3342687" y="1200600"/>
            <a:ext cx="1550340" cy="1526178"/>
          </a:xfrm>
          <a:prstGeom prst="plus">
            <a:avLst>
              <a:gd name="adj" fmla="val 4640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7" grpId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D24481-C53C-FD86-F2B9-272D90AECCBF}"/>
              </a:ext>
            </a:extLst>
          </p:cNvPr>
          <p:cNvSpPr txBox="1">
            <a:spLocks/>
          </p:cNvSpPr>
          <p:nvPr/>
        </p:nvSpPr>
        <p:spPr>
          <a:xfrm>
            <a:off x="982555" y="2277126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1 - 5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2921FC-1A08-0A54-1A5E-723207D9E587}"/>
                  </a:ext>
                </a:extLst>
              </p:cNvPr>
              <p:cNvSpPr txBox="1"/>
              <p:nvPr/>
            </p:nvSpPr>
            <p:spPr>
              <a:xfrm>
                <a:off x="4657728" y="798666"/>
                <a:ext cx="3164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 ____ km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18 miles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2921FC-1A08-0A54-1A5E-723207D9E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28" y="798666"/>
                <a:ext cx="3164649" cy="523220"/>
              </a:xfrm>
              <a:prstGeom prst="rect">
                <a:avLst/>
              </a:prstGeom>
              <a:blipFill>
                <a:blip r:embed="rId2"/>
                <a:stretch>
                  <a:fillRect l="-1600" t="-11628" r="-3200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45241C8-E83F-21FF-1978-0245D92A8F78}"/>
              </a:ext>
            </a:extLst>
          </p:cNvPr>
          <p:cNvSpPr txBox="1"/>
          <p:nvPr/>
        </p:nvSpPr>
        <p:spPr>
          <a:xfrm>
            <a:off x="4940313" y="76353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7ABBCD-E09C-AC81-4D9C-726A4B7395BC}"/>
                  </a:ext>
                </a:extLst>
              </p:cNvPr>
              <p:cNvSpPr txBox="1"/>
              <p:nvPr/>
            </p:nvSpPr>
            <p:spPr>
              <a:xfrm>
                <a:off x="4434440" y="2909432"/>
                <a:ext cx="3538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 1) ____ km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12 miles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7ABBCD-E09C-AC81-4D9C-726A4B73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40" y="2909432"/>
                <a:ext cx="3538148" cy="523220"/>
              </a:xfrm>
              <a:prstGeom prst="rect">
                <a:avLst/>
              </a:prstGeom>
              <a:blipFill>
                <a:blip r:embed="rId3"/>
                <a:stretch>
                  <a:fillRect l="-1071" t="-9302" r="-285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F5EFB4-135E-46E0-E553-25240C16CA0B}"/>
                  </a:ext>
                </a:extLst>
              </p:cNvPr>
              <p:cNvSpPr txBox="1"/>
              <p:nvPr/>
            </p:nvSpPr>
            <p:spPr>
              <a:xfrm>
                <a:off x="4434440" y="4062554"/>
                <a:ext cx="3538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 2) 10 km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____ miles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F5EFB4-135E-46E0-E553-25240C16C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40" y="4062554"/>
                <a:ext cx="3538148" cy="523220"/>
              </a:xfrm>
              <a:prstGeom prst="rect">
                <a:avLst/>
              </a:prstGeom>
              <a:blipFill>
                <a:blip r:embed="rId4"/>
                <a:stretch>
                  <a:fillRect l="-1071" t="-11905" r="-285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6592B12-C2CE-DCEA-DB21-EDD5D82DBD4B}"/>
              </a:ext>
            </a:extLst>
          </p:cNvPr>
          <p:cNvSpPr txBox="1"/>
          <p:nvPr/>
        </p:nvSpPr>
        <p:spPr>
          <a:xfrm>
            <a:off x="5095170" y="290943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87F841-81C9-6E71-E4A7-72958B884537}"/>
              </a:ext>
            </a:extLst>
          </p:cNvPr>
          <p:cNvSpPr txBox="1"/>
          <p:nvPr/>
        </p:nvSpPr>
        <p:spPr>
          <a:xfrm>
            <a:off x="6529875" y="40575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6AAD3-A133-27BF-0F4D-C09D8F9D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" y="285945"/>
            <a:ext cx="4032265" cy="60088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5600B4-79D7-8111-DEF8-8A00C34BC716}"/>
              </a:ext>
            </a:extLst>
          </p:cNvPr>
          <p:cNvCxnSpPr/>
          <p:nvPr/>
        </p:nvCxnSpPr>
        <p:spPr>
          <a:xfrm flipV="1">
            <a:off x="2116475" y="3780430"/>
            <a:ext cx="0" cy="1907503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362FEE-9D49-A9B5-9D52-5F8A8D28B86B}"/>
              </a:ext>
            </a:extLst>
          </p:cNvPr>
          <p:cNvCxnSpPr/>
          <p:nvPr/>
        </p:nvCxnSpPr>
        <p:spPr>
          <a:xfrm>
            <a:off x="890371" y="3780430"/>
            <a:ext cx="1226104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65088-02B9-1BE7-6B9B-7A8769620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436" y="1804079"/>
            <a:ext cx="747045" cy="7470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712A80-3854-00F6-1059-7063D34E2262}"/>
              </a:ext>
            </a:extLst>
          </p:cNvPr>
          <p:cNvSpPr txBox="1"/>
          <p:nvPr/>
        </p:nvSpPr>
        <p:spPr>
          <a:xfrm>
            <a:off x="5370244" y="194676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C5226F-49F2-38F8-56AF-3EDB8531874A}"/>
              </a:ext>
            </a:extLst>
          </p:cNvPr>
          <p:cNvCxnSpPr/>
          <p:nvPr/>
        </p:nvCxnSpPr>
        <p:spPr>
          <a:xfrm flipV="1">
            <a:off x="1716502" y="4445104"/>
            <a:ext cx="0" cy="1275798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71F78E-9F18-C7DE-B6DB-3D4E8BA4C0CD}"/>
              </a:ext>
            </a:extLst>
          </p:cNvPr>
          <p:cNvCxnSpPr/>
          <p:nvPr/>
        </p:nvCxnSpPr>
        <p:spPr>
          <a:xfrm>
            <a:off x="923339" y="4445104"/>
            <a:ext cx="763402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8053D4-D6BE-68F9-D685-416F4BB7D0EF}"/>
              </a:ext>
            </a:extLst>
          </p:cNvPr>
          <p:cNvCxnSpPr/>
          <p:nvPr/>
        </p:nvCxnSpPr>
        <p:spPr>
          <a:xfrm>
            <a:off x="890371" y="5036416"/>
            <a:ext cx="413193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5932B-FB78-1A5A-F887-1A7F012ED267}"/>
              </a:ext>
            </a:extLst>
          </p:cNvPr>
          <p:cNvCxnSpPr/>
          <p:nvPr/>
        </p:nvCxnSpPr>
        <p:spPr>
          <a:xfrm flipV="1">
            <a:off x="1311854" y="5018974"/>
            <a:ext cx="0" cy="701928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9065C-26A6-89EE-9473-00551F67083A}"/>
              </a:ext>
            </a:extLst>
          </p:cNvPr>
          <p:cNvSpPr txBox="1"/>
          <p:nvPr/>
        </p:nvSpPr>
        <p:spPr>
          <a:xfrm>
            <a:off x="626681" y="2066157"/>
            <a:ext cx="9192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Italy the motorway speed limit is 130 km/h.</a:t>
            </a:r>
          </a:p>
          <a:p>
            <a:r>
              <a:rPr lang="en-GB" sz="2800" dirty="0"/>
              <a:t>In the UK the motorway speed limit is 70 mph.</a:t>
            </a:r>
          </a:p>
          <a:p>
            <a:endParaRPr lang="en-GB" sz="2800" dirty="0"/>
          </a:p>
          <a:p>
            <a:r>
              <a:rPr lang="en-GB" sz="2800" dirty="0"/>
              <a:t>In which country is the speed limit higher?</a:t>
            </a:r>
          </a:p>
        </p:txBody>
      </p:sp>
      <p:pic>
        <p:nvPicPr>
          <p:cNvPr id="3" name="Picture 6" descr="File:Dynamic lane italian.svg">
            <a:extLst>
              <a:ext uri="{FF2B5EF4-FFF2-40B4-BE49-F238E27FC236}">
                <a16:creationId xmlns:a16="http://schemas.microsoft.com/office/drawing/2014/main" id="{AE787F51-711F-7A56-3779-83D49537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2" y="503502"/>
            <a:ext cx="2764606" cy="15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3892-0FCA-45D4-7EC5-6D78D034DF8B}"/>
                  </a:ext>
                </a:extLst>
              </p:cNvPr>
              <p:cNvSpPr txBox="1"/>
              <p:nvPr/>
            </p:nvSpPr>
            <p:spPr>
              <a:xfrm>
                <a:off x="2861247" y="3915278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8 km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EF3892-0FCA-45D4-7EC5-6D78D034D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47" y="3915278"/>
                <a:ext cx="2361544" cy="523220"/>
              </a:xfrm>
              <a:prstGeom prst="rect">
                <a:avLst/>
              </a:prstGeom>
              <a:blipFill>
                <a:blip r:embed="rId3"/>
                <a:stretch>
                  <a:fillRect l="-5348" t="-11905" r="-427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9F5CA6-2882-445E-0D67-4BD3115A3E6A}"/>
                  </a:ext>
                </a:extLst>
              </p:cNvPr>
              <p:cNvSpPr txBox="1"/>
              <p:nvPr/>
            </p:nvSpPr>
            <p:spPr>
              <a:xfrm>
                <a:off x="2492556" y="5410205"/>
                <a:ext cx="3079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70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____ km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9F5CA6-2882-445E-0D67-4BD3115A3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556" y="5410205"/>
                <a:ext cx="3079689" cy="523220"/>
              </a:xfrm>
              <a:prstGeom prst="rect">
                <a:avLst/>
              </a:prstGeom>
              <a:blipFill>
                <a:blip r:embed="rId4"/>
                <a:stretch>
                  <a:fillRect l="-4115" t="-14286" r="-329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B8C765-2C92-5CC0-5692-31534EE84D53}"/>
              </a:ext>
            </a:extLst>
          </p:cNvPr>
          <p:cNvCxnSpPr/>
          <p:nvPr/>
        </p:nvCxnSpPr>
        <p:spPr>
          <a:xfrm flipH="1">
            <a:off x="3533346" y="4414037"/>
            <a:ext cx="101418" cy="9778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D6BF34-16C2-7BE3-9404-AE091D262EA4}"/>
              </a:ext>
            </a:extLst>
          </p:cNvPr>
          <p:cNvSpPr txBox="1"/>
          <p:nvPr/>
        </p:nvSpPr>
        <p:spPr>
          <a:xfrm>
            <a:off x="2609372" y="459213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×</a:t>
            </a:r>
            <a:r>
              <a:rPr lang="en-GB" sz="2800" dirty="0"/>
              <a:t>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77705D-80C5-61A1-8C93-F7AD3A6D6B36}"/>
              </a:ext>
            </a:extLst>
          </p:cNvPr>
          <p:cNvCxnSpPr/>
          <p:nvPr/>
        </p:nvCxnSpPr>
        <p:spPr>
          <a:xfrm flipH="1">
            <a:off x="4813760" y="4391433"/>
            <a:ext cx="101418" cy="97789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687534-27A6-167F-87B9-847BC489ABF1}"/>
              </a:ext>
            </a:extLst>
          </p:cNvPr>
          <p:cNvSpPr txBox="1"/>
          <p:nvPr/>
        </p:nvSpPr>
        <p:spPr>
          <a:xfrm>
            <a:off x="3976084" y="463586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</a:rPr>
              <a:t>×</a:t>
            </a:r>
            <a:r>
              <a:rPr lang="en-GB" sz="2800" dirty="0"/>
              <a:t>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6A62E-4965-812D-0E4C-5D4923B1D474}"/>
              </a:ext>
            </a:extLst>
          </p:cNvPr>
          <p:cNvSpPr txBox="1"/>
          <p:nvPr/>
        </p:nvSpPr>
        <p:spPr>
          <a:xfrm>
            <a:off x="4193573" y="540028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112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F1E4C-5F70-B14E-FC20-5E59E21AF840}"/>
              </a:ext>
            </a:extLst>
          </p:cNvPr>
          <p:cNvSpPr txBox="1"/>
          <p:nvPr/>
        </p:nvSpPr>
        <p:spPr>
          <a:xfrm>
            <a:off x="7115934" y="3358819"/>
            <a:ext cx="136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Italy</a:t>
            </a:r>
          </a:p>
        </p:txBody>
      </p:sp>
    </p:spTree>
    <p:extLst>
      <p:ext uri="{BB962C8B-B14F-4D97-AF65-F5344CB8AC3E}">
        <p14:creationId xmlns:p14="http://schemas.microsoft.com/office/powerpoint/2010/main" val="38245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4551A-5323-77E6-EB4C-91BD5F30A2EE}"/>
              </a:ext>
            </a:extLst>
          </p:cNvPr>
          <p:cNvSpPr txBox="1"/>
          <p:nvPr/>
        </p:nvSpPr>
        <p:spPr>
          <a:xfrm>
            <a:off x="472985" y="384961"/>
            <a:ext cx="579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 cycles 45 miles over the course of 3 days.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06F1F-D15E-9AF1-EE8B-DFE16154BFFF}"/>
              </a:ext>
            </a:extLst>
          </p:cNvPr>
          <p:cNvSpPr txBox="1"/>
          <p:nvPr/>
        </p:nvSpPr>
        <p:spPr>
          <a:xfrm>
            <a:off x="472985" y="999026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 day 1, he cycles 16 km.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4A813-55FF-EFFE-955C-01CA62DDBE31}"/>
              </a:ext>
            </a:extLst>
          </p:cNvPr>
          <p:cNvSpPr txBox="1"/>
          <p:nvPr/>
        </p:nvSpPr>
        <p:spPr>
          <a:xfrm>
            <a:off x="472985" y="1613091"/>
            <a:ext cx="724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 day 2, he cycles 10 miles further than he did on day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15277-F6F0-A74A-31C1-9C5D00F598B4}"/>
              </a:ext>
            </a:extLst>
          </p:cNvPr>
          <p:cNvSpPr txBox="1"/>
          <p:nvPr/>
        </p:nvSpPr>
        <p:spPr>
          <a:xfrm>
            <a:off x="472985" y="2227156"/>
            <a:ext cx="418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How far does he cycle on day 3?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DC5E5-423E-BD6E-0B03-7248D794B366}"/>
              </a:ext>
            </a:extLst>
          </p:cNvPr>
          <p:cNvSpPr txBox="1"/>
          <p:nvPr/>
        </p:nvSpPr>
        <p:spPr>
          <a:xfrm>
            <a:off x="472985" y="2748471"/>
            <a:ext cx="568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Give your answer in miles and in kilometres.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2A05D-DCBC-7611-DBC8-C7B1C0E3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244" y="5359711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5539D5-A7C5-E3D8-0401-A38F287B6478}"/>
              </a:ext>
            </a:extLst>
          </p:cNvPr>
          <p:cNvSpPr txBox="1"/>
          <p:nvPr/>
        </p:nvSpPr>
        <p:spPr>
          <a:xfrm>
            <a:off x="5332052" y="550240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2ACC1-A748-B98F-1B04-9E60B571A823}"/>
                  </a:ext>
                </a:extLst>
              </p:cNvPr>
              <p:cNvSpPr txBox="1"/>
              <p:nvPr/>
            </p:nvSpPr>
            <p:spPr>
              <a:xfrm>
                <a:off x="2746948" y="3392058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8 km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62ACC1-A748-B98F-1B04-9E60B571A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48" y="3392058"/>
                <a:ext cx="2361544" cy="523220"/>
              </a:xfrm>
              <a:prstGeom prst="rect">
                <a:avLst/>
              </a:prstGeom>
              <a:blipFill>
                <a:blip r:embed="rId3"/>
                <a:stretch>
                  <a:fillRect l="-5348" t="-9302" r="-427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680DF7-5183-FCA2-5309-46C3912813F1}"/>
                  </a:ext>
                </a:extLst>
              </p:cNvPr>
              <p:cNvSpPr txBox="1"/>
              <p:nvPr/>
            </p:nvSpPr>
            <p:spPr>
              <a:xfrm>
                <a:off x="2400756" y="3915278"/>
                <a:ext cx="29001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___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16 km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680DF7-5183-FCA2-5309-46C39128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756" y="3915278"/>
                <a:ext cx="2900153" cy="523220"/>
              </a:xfrm>
              <a:prstGeom prst="rect">
                <a:avLst/>
              </a:prstGeom>
              <a:blipFill>
                <a:blip r:embed="rId4"/>
                <a:stretch>
                  <a:fillRect l="-4367" t="-11905" r="-34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7C0CF34-D212-9228-161A-F8CFF63351D7}"/>
              </a:ext>
            </a:extLst>
          </p:cNvPr>
          <p:cNvSpPr txBox="1"/>
          <p:nvPr/>
        </p:nvSpPr>
        <p:spPr>
          <a:xfrm>
            <a:off x="2459231" y="3915278"/>
            <a:ext cx="57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ea typeface="Cambria Math" panose="02040503050406030204" pitchFamily="18" charset="0"/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D0854-2AF9-A66C-668E-1901851C4DB8}"/>
              </a:ext>
            </a:extLst>
          </p:cNvPr>
          <p:cNvSpPr txBox="1"/>
          <p:nvPr/>
        </p:nvSpPr>
        <p:spPr>
          <a:xfrm>
            <a:off x="450641" y="999026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 day 1, he cycles 10 miles.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039539-C498-C1B7-53DD-4E9634C0C717}"/>
                  </a:ext>
                </a:extLst>
              </p:cNvPr>
              <p:cNvSpPr txBox="1"/>
              <p:nvPr/>
            </p:nvSpPr>
            <p:spPr>
              <a:xfrm>
                <a:off x="950679" y="4442156"/>
                <a:ext cx="4697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10 miles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 miles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 miles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039539-C498-C1B7-53DD-4E9634C0C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79" y="4442156"/>
                <a:ext cx="4697120" cy="523220"/>
              </a:xfrm>
              <a:prstGeom prst="rect">
                <a:avLst/>
              </a:prstGeom>
              <a:blipFill>
                <a:blip r:embed="rId5"/>
                <a:stretch>
                  <a:fillRect l="-2695" t="-11628" r="-1887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3B8022-3249-9E38-74DA-D3B6D1A3EB1E}"/>
                  </a:ext>
                </a:extLst>
              </p:cNvPr>
              <p:cNvSpPr txBox="1"/>
              <p:nvPr/>
            </p:nvSpPr>
            <p:spPr>
              <a:xfrm>
                <a:off x="450641" y="4979180"/>
                <a:ext cx="2645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Day 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 miles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3B8022-3249-9E38-74DA-D3B6D1A3E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4979180"/>
                <a:ext cx="2645019" cy="523220"/>
              </a:xfrm>
              <a:prstGeom prst="rect">
                <a:avLst/>
              </a:prstGeom>
              <a:blipFill>
                <a:blip r:embed="rId6"/>
                <a:stretch>
                  <a:fillRect l="-4785" t="-14286" r="-430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AD5AD5-BF50-DDEB-17DF-87721CF06441}"/>
                  </a:ext>
                </a:extLst>
              </p:cNvPr>
              <p:cNvSpPr txBox="1"/>
              <p:nvPr/>
            </p:nvSpPr>
            <p:spPr>
              <a:xfrm>
                <a:off x="450641" y="5350165"/>
                <a:ext cx="2645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Day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 miles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AD5AD5-BF50-DDEB-17DF-87721CF06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5350165"/>
                <a:ext cx="2645019" cy="523220"/>
              </a:xfrm>
              <a:prstGeom prst="rect">
                <a:avLst/>
              </a:prstGeom>
              <a:blipFill>
                <a:blip r:embed="rId7"/>
                <a:stretch>
                  <a:fillRect l="-4785" t="-11905" r="-430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33A92B-B08B-8ECC-3716-B129E2C996FC}"/>
              </a:ext>
            </a:extLst>
          </p:cNvPr>
          <p:cNvCxnSpPr/>
          <p:nvPr/>
        </p:nvCxnSpPr>
        <p:spPr>
          <a:xfrm>
            <a:off x="1783625" y="778852"/>
            <a:ext cx="963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5D1031-48E7-84E3-9B8F-3736F5BCF6CA}"/>
              </a:ext>
            </a:extLst>
          </p:cNvPr>
          <p:cNvCxnSpPr/>
          <p:nvPr/>
        </p:nvCxnSpPr>
        <p:spPr>
          <a:xfrm>
            <a:off x="5108492" y="778852"/>
            <a:ext cx="9633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5502FC-C6FC-653F-C055-B9D48840C1E8}"/>
                  </a:ext>
                </a:extLst>
              </p:cNvPr>
              <p:cNvSpPr txBox="1"/>
              <p:nvPr/>
            </p:nvSpPr>
            <p:spPr>
              <a:xfrm>
                <a:off x="450641" y="5702455"/>
                <a:ext cx="2645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Day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 miles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5502FC-C6FC-653F-C055-B9D48840C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1" y="5702455"/>
                <a:ext cx="2645019" cy="523220"/>
              </a:xfrm>
              <a:prstGeom prst="rect">
                <a:avLst/>
              </a:prstGeom>
              <a:blipFill>
                <a:blip r:embed="rId8"/>
                <a:stretch>
                  <a:fillRect l="-4785" t="-9302" r="-4306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F787C7-3A74-FC1B-98F0-94A91C9784EC}"/>
                  </a:ext>
                </a:extLst>
              </p:cNvPr>
              <p:cNvSpPr txBox="1"/>
              <p:nvPr/>
            </p:nvSpPr>
            <p:spPr>
              <a:xfrm>
                <a:off x="3568647" y="4980105"/>
                <a:ext cx="30796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15 miles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____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km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F787C7-3A74-FC1B-98F0-94A91C978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647" y="4980105"/>
                <a:ext cx="3079689" cy="523220"/>
              </a:xfrm>
              <a:prstGeom prst="rect">
                <a:avLst/>
              </a:prstGeom>
              <a:blipFill>
                <a:blip r:embed="rId9"/>
                <a:stretch>
                  <a:fillRect l="-4098" t="-14286" r="-327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76DA465-15D1-ABFC-4985-D1BD8F10E874}"/>
              </a:ext>
            </a:extLst>
          </p:cNvPr>
          <p:cNvSpPr/>
          <p:nvPr/>
        </p:nvSpPr>
        <p:spPr>
          <a:xfrm>
            <a:off x="2012225" y="3454420"/>
            <a:ext cx="3517284" cy="921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2D7B0F-1E90-CA82-3DC2-98B60C73BC0E}"/>
                  </a:ext>
                </a:extLst>
              </p:cNvPr>
              <p:cNvSpPr txBox="1"/>
              <p:nvPr/>
            </p:nvSpPr>
            <p:spPr>
              <a:xfrm>
                <a:off x="6091465" y="3660021"/>
                <a:ext cx="1164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16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2D7B0F-1E90-CA82-3DC2-98B60C73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65" y="3660021"/>
                <a:ext cx="1164101" cy="523220"/>
              </a:xfrm>
              <a:prstGeom prst="rect">
                <a:avLst/>
              </a:prstGeom>
              <a:blipFill>
                <a:blip r:embed="rId10"/>
                <a:stretch>
                  <a:fillRect l="-10753" t="-11905" r="-967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DA06FC7-82A9-0D45-5589-BFC81D9CE7D5}"/>
              </a:ext>
            </a:extLst>
          </p:cNvPr>
          <p:cNvSpPr txBox="1"/>
          <p:nvPr/>
        </p:nvSpPr>
        <p:spPr>
          <a:xfrm>
            <a:off x="5360082" y="4980105"/>
            <a:ext cx="57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789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5" grpId="0"/>
      <p:bldP spid="5" grpId="1"/>
      <p:bldP spid="6" grpId="0" build="allAtOnce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E4B3A-D47F-639C-620D-A8254A6D08F7}"/>
              </a:ext>
            </a:extLst>
          </p:cNvPr>
          <p:cNvSpPr txBox="1">
            <a:spLocks/>
          </p:cNvSpPr>
          <p:nvPr/>
        </p:nvSpPr>
        <p:spPr>
          <a:xfrm>
            <a:off x="982555" y="2309785"/>
            <a:ext cx="7161852" cy="38904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0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1B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1B9E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1B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58E6EF-23E0-2C04-268B-6D7ADF75B43E}"/>
                  </a:ext>
                </a:extLst>
              </p:cNvPr>
              <p:cNvSpPr txBox="1"/>
              <p:nvPr/>
            </p:nvSpPr>
            <p:spPr>
              <a:xfrm>
                <a:off x="667512" y="540089"/>
                <a:ext cx="7846871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part-whole models.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conversions.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4.3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ml              70 mm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cm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43 l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ml              77 mm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cm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58E6EF-23E0-2C04-268B-6D7ADF75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089"/>
                <a:ext cx="7846871" cy="5693866"/>
              </a:xfrm>
              <a:prstGeom prst="rect">
                <a:avLst/>
              </a:prstGeom>
              <a:blipFill>
                <a:blip r:embed="rId2"/>
                <a:stretch>
                  <a:fillRect l="-161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BBD113D-B1FF-C589-30DF-B6CAB0B5E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41" y="1036638"/>
            <a:ext cx="2453205" cy="2436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5DB540-6049-9DA0-BD6D-602BDB633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56" y="1036638"/>
            <a:ext cx="2453205" cy="2436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5D160-A0B7-7084-A518-898B6FF4250C}"/>
              </a:ext>
            </a:extLst>
          </p:cNvPr>
          <p:cNvSpPr txBox="1"/>
          <p:nvPr/>
        </p:nvSpPr>
        <p:spPr>
          <a:xfrm>
            <a:off x="2069526" y="1302814"/>
            <a:ext cx="12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3.2 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06D6F-92CB-E6D1-25EA-BC5CAD3BD513}"/>
              </a:ext>
            </a:extLst>
          </p:cNvPr>
          <p:cNvSpPr txBox="1"/>
          <p:nvPr/>
        </p:nvSpPr>
        <p:spPr>
          <a:xfrm>
            <a:off x="1355866" y="2750217"/>
            <a:ext cx="155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 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5363C-42DA-F465-B1D0-91E7F887A5C8}"/>
              </a:ext>
            </a:extLst>
          </p:cNvPr>
          <p:cNvSpPr txBox="1"/>
          <p:nvPr/>
        </p:nvSpPr>
        <p:spPr>
          <a:xfrm>
            <a:off x="6115350" y="1302815"/>
            <a:ext cx="84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5795B-9C44-131A-3316-328C3BEE1C0A}"/>
              </a:ext>
            </a:extLst>
          </p:cNvPr>
          <p:cNvSpPr txBox="1"/>
          <p:nvPr/>
        </p:nvSpPr>
        <p:spPr>
          <a:xfrm>
            <a:off x="5194874" y="2750217"/>
            <a:ext cx="125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 cm</a:t>
            </a:r>
          </a:p>
        </p:txBody>
      </p:sp>
    </p:spTree>
    <p:extLst>
      <p:ext uri="{BB962C8B-B14F-4D97-AF65-F5344CB8AC3E}">
        <p14:creationId xmlns:p14="http://schemas.microsoft.com/office/powerpoint/2010/main" val="144149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701D96-6F14-2C4F-1715-FB3C02D9FDBF}"/>
                  </a:ext>
                </a:extLst>
              </p:cNvPr>
              <p:cNvSpPr txBox="1"/>
              <p:nvPr/>
            </p:nvSpPr>
            <p:spPr>
              <a:xfrm>
                <a:off x="667512" y="540089"/>
                <a:ext cx="7846871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Complete the part-whole models.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Complete the conversions.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4.3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ml              70 mm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cm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43 l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 ml              77 mm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cm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701D96-6F14-2C4F-1715-FB3C02D9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540089"/>
                <a:ext cx="7846871" cy="5693866"/>
              </a:xfrm>
              <a:prstGeom prst="rect">
                <a:avLst/>
              </a:prstGeom>
              <a:blipFill>
                <a:blip r:embed="rId2"/>
                <a:stretch>
                  <a:fillRect l="-1616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4584E6F-936C-A751-12C4-244797016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41" y="1036638"/>
            <a:ext cx="2453205" cy="2436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6E8463-0435-4A7E-28B3-DB29B133C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56" y="1036638"/>
            <a:ext cx="2453205" cy="2436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FDEE9-E6BA-D917-B791-BD3DCE2298E2}"/>
              </a:ext>
            </a:extLst>
          </p:cNvPr>
          <p:cNvSpPr txBox="1"/>
          <p:nvPr/>
        </p:nvSpPr>
        <p:spPr>
          <a:xfrm>
            <a:off x="2069526" y="1302814"/>
            <a:ext cx="12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3.2 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77625-76DA-E73C-9F3E-247D2B8E7ADA}"/>
              </a:ext>
            </a:extLst>
          </p:cNvPr>
          <p:cNvSpPr txBox="1"/>
          <p:nvPr/>
        </p:nvSpPr>
        <p:spPr>
          <a:xfrm>
            <a:off x="1355866" y="2750217"/>
            <a:ext cx="155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 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788E7-115A-793B-1EF0-DD6DBF88C9A0}"/>
              </a:ext>
            </a:extLst>
          </p:cNvPr>
          <p:cNvSpPr txBox="1"/>
          <p:nvPr/>
        </p:nvSpPr>
        <p:spPr>
          <a:xfrm>
            <a:off x="6115350" y="1302815"/>
            <a:ext cx="84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430C4-F593-2519-C441-121D821F29B9}"/>
              </a:ext>
            </a:extLst>
          </p:cNvPr>
          <p:cNvSpPr txBox="1"/>
          <p:nvPr/>
        </p:nvSpPr>
        <p:spPr>
          <a:xfrm>
            <a:off x="5194874" y="2750217"/>
            <a:ext cx="125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2,000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E8066-518A-2ECF-4808-CC7218A54115}"/>
              </a:ext>
            </a:extLst>
          </p:cNvPr>
          <p:cNvSpPr txBox="1"/>
          <p:nvPr/>
        </p:nvSpPr>
        <p:spPr>
          <a:xfrm>
            <a:off x="1464167" y="2716965"/>
            <a:ext cx="10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kg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0A64F-44A9-C74E-E07D-8ED5CCF94A54}"/>
              </a:ext>
            </a:extLst>
          </p:cNvPr>
          <p:cNvSpPr txBox="1"/>
          <p:nvPr/>
        </p:nvSpPr>
        <p:spPr>
          <a:xfrm>
            <a:off x="2786230" y="2716965"/>
            <a:ext cx="127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1.2 kg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AF53B7-C9FE-A4CB-9410-637B0353F49D}"/>
              </a:ext>
            </a:extLst>
          </p:cNvPr>
          <p:cNvSpPr txBox="1"/>
          <p:nvPr/>
        </p:nvSpPr>
        <p:spPr>
          <a:xfrm>
            <a:off x="5371165" y="2713551"/>
            <a:ext cx="10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 m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76D62-46C3-832E-9229-12D83F27BEB0}"/>
              </a:ext>
            </a:extLst>
          </p:cNvPr>
          <p:cNvSpPr txBox="1"/>
          <p:nvPr/>
        </p:nvSpPr>
        <p:spPr>
          <a:xfrm>
            <a:off x="6856458" y="2716882"/>
            <a:ext cx="127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 m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18EC7-9088-2568-2F3F-D4A186F34A2F}"/>
              </a:ext>
            </a:extLst>
          </p:cNvPr>
          <p:cNvSpPr txBox="1"/>
          <p:nvPr/>
        </p:nvSpPr>
        <p:spPr>
          <a:xfrm>
            <a:off x="2418072" y="4359499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4,300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C084B-C327-8B04-6C55-48CB19E9CF29}"/>
              </a:ext>
            </a:extLst>
          </p:cNvPr>
          <p:cNvSpPr txBox="1"/>
          <p:nvPr/>
        </p:nvSpPr>
        <p:spPr>
          <a:xfrm>
            <a:off x="2299792" y="5213347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43,000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9E7A2B-3167-DD16-7169-83F132CB870D}"/>
              </a:ext>
            </a:extLst>
          </p:cNvPr>
          <p:cNvSpPr txBox="1"/>
          <p:nvPr/>
        </p:nvSpPr>
        <p:spPr>
          <a:xfrm>
            <a:off x="6740434" y="4359499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5BDFD-A9ED-24E7-FDF0-CCC37F1FC6C5}"/>
              </a:ext>
            </a:extLst>
          </p:cNvPr>
          <p:cNvSpPr txBox="1"/>
          <p:nvPr/>
        </p:nvSpPr>
        <p:spPr>
          <a:xfrm>
            <a:off x="6552329" y="5213347"/>
            <a:ext cx="126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7.7</a:t>
            </a:r>
          </a:p>
        </p:txBody>
      </p:sp>
    </p:spTree>
    <p:extLst>
      <p:ext uri="{BB962C8B-B14F-4D97-AF65-F5344CB8AC3E}">
        <p14:creationId xmlns:p14="http://schemas.microsoft.com/office/powerpoint/2010/main" val="11610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69B94-109A-4E24-AFFF-36F7055AFD0B}"/>
              </a:ext>
            </a:extLst>
          </p:cNvPr>
          <p:cNvSpPr txBox="1"/>
          <p:nvPr/>
        </p:nvSpPr>
        <p:spPr>
          <a:xfrm>
            <a:off x="565464" y="380800"/>
            <a:ext cx="472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Miles and kilometres</a:t>
            </a:r>
          </a:p>
        </p:txBody>
      </p:sp>
      <p:pic>
        <p:nvPicPr>
          <p:cNvPr id="3" name="Picture 2" descr="Distance sign by M4 west of junction 47 © David Smith cc-by-sa/2.0 ...">
            <a:extLst>
              <a:ext uri="{FF2B5EF4-FFF2-40B4-BE49-F238E27FC236}">
                <a16:creationId xmlns:a16="http://schemas.microsoft.com/office/drawing/2014/main" id="{99321E85-5435-477B-EE99-0897AEC50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0" t="21320" r="25365" b="16598"/>
          <a:stretch/>
        </p:blipFill>
        <p:spPr bwMode="auto">
          <a:xfrm>
            <a:off x="433579" y="1079300"/>
            <a:ext cx="3163740" cy="37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ouse for rent in Bédoin from 6 to 8 people IHA 4203">
            <a:extLst>
              <a:ext uri="{FF2B5EF4-FFF2-40B4-BE49-F238E27FC236}">
                <a16:creationId xmlns:a16="http://schemas.microsoft.com/office/drawing/2014/main" id="{720499BF-13B8-506F-E36A-3A2D06A16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0"/>
          <a:stretch/>
        </p:blipFill>
        <p:spPr bwMode="auto">
          <a:xfrm>
            <a:off x="3771581" y="1736273"/>
            <a:ext cx="4162878" cy="19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3BDD44-C130-0CE2-53EB-0727A51ED7F4}"/>
              </a:ext>
            </a:extLst>
          </p:cNvPr>
          <p:cNvSpPr txBox="1"/>
          <p:nvPr/>
        </p:nvSpPr>
        <p:spPr>
          <a:xfrm>
            <a:off x="246414" y="4820548"/>
            <a:ext cx="3525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Distances in the UK are usually measured in miles.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C4A44-FC5E-B2EB-6A25-FED905E1B3A6}"/>
              </a:ext>
            </a:extLst>
          </p:cNvPr>
          <p:cNvSpPr txBox="1"/>
          <p:nvPr/>
        </p:nvSpPr>
        <p:spPr>
          <a:xfrm>
            <a:off x="4076860" y="4820548"/>
            <a:ext cx="3969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Distances in Europe are usually measure in kilometres.</a:t>
            </a:r>
          </a:p>
        </p:txBody>
      </p:sp>
    </p:spTree>
    <p:extLst>
      <p:ext uri="{BB962C8B-B14F-4D97-AF65-F5344CB8AC3E}">
        <p14:creationId xmlns:p14="http://schemas.microsoft.com/office/powerpoint/2010/main" val="30210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Republic of Ireland border crossing sign kmh.JPG - Wikimedia ...">
            <a:extLst>
              <a:ext uri="{FF2B5EF4-FFF2-40B4-BE49-F238E27FC236}">
                <a16:creationId xmlns:a16="http://schemas.microsoft.com/office/drawing/2014/main" id="{9C2177B3-13CA-86E7-BF68-BE99C0B4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0" y="1081836"/>
            <a:ext cx="4255761" cy="42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10 differences between Northern Ireland and the Republic of Ireland">
            <a:extLst>
              <a:ext uri="{FF2B5EF4-FFF2-40B4-BE49-F238E27FC236}">
                <a16:creationId xmlns:a16="http://schemas.microsoft.com/office/drawing/2014/main" id="{393E4113-80F9-529E-851C-06E0BEEAA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343" r="18978" b="17676"/>
          <a:stretch/>
        </p:blipFill>
        <p:spPr bwMode="auto">
          <a:xfrm>
            <a:off x="4439114" y="981302"/>
            <a:ext cx="3388986" cy="44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8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41A5DE-8227-2849-9EC6-ACCA6E22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59278"/>
              </p:ext>
            </p:extLst>
          </p:nvPr>
        </p:nvGraphicFramePr>
        <p:xfrm>
          <a:off x="509608" y="1220861"/>
          <a:ext cx="6995577" cy="85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115">
                  <a:extLst>
                    <a:ext uri="{9D8B030D-6E8A-4147-A177-3AD203B41FA5}">
                      <a16:colId xmlns:a16="http://schemas.microsoft.com/office/drawing/2014/main" val="4206131187"/>
                    </a:ext>
                  </a:extLst>
                </a:gridCol>
                <a:gridCol w="1399116">
                  <a:extLst>
                    <a:ext uri="{9D8B030D-6E8A-4147-A177-3AD203B41FA5}">
                      <a16:colId xmlns:a16="http://schemas.microsoft.com/office/drawing/2014/main" val="3056701037"/>
                    </a:ext>
                  </a:extLst>
                </a:gridCol>
                <a:gridCol w="1399115">
                  <a:extLst>
                    <a:ext uri="{9D8B030D-6E8A-4147-A177-3AD203B41FA5}">
                      <a16:colId xmlns:a16="http://schemas.microsoft.com/office/drawing/2014/main" val="2394763511"/>
                    </a:ext>
                  </a:extLst>
                </a:gridCol>
                <a:gridCol w="1399116">
                  <a:extLst>
                    <a:ext uri="{9D8B030D-6E8A-4147-A177-3AD203B41FA5}">
                      <a16:colId xmlns:a16="http://schemas.microsoft.com/office/drawing/2014/main" val="4138686891"/>
                    </a:ext>
                  </a:extLst>
                </a:gridCol>
                <a:gridCol w="1399115">
                  <a:extLst>
                    <a:ext uri="{9D8B030D-6E8A-4147-A177-3AD203B41FA5}">
                      <a16:colId xmlns:a16="http://schemas.microsoft.com/office/drawing/2014/main" val="3096364199"/>
                    </a:ext>
                  </a:extLst>
                </a:gridCol>
              </a:tblGrid>
              <a:tr h="8598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831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EDD5F9-0EDD-4A90-9E36-C7C8933088B3}"/>
                  </a:ext>
                </a:extLst>
              </p:cNvPr>
              <p:cNvSpPr txBox="1"/>
              <p:nvPr/>
            </p:nvSpPr>
            <p:spPr>
              <a:xfrm>
                <a:off x="2743365" y="465867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8 km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EDD5F9-0EDD-4A90-9E36-C7C893308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365" y="465867"/>
                <a:ext cx="2361544" cy="523220"/>
              </a:xfrm>
              <a:prstGeom prst="rect">
                <a:avLst/>
              </a:prstGeom>
              <a:blipFill>
                <a:blip r:embed="rId2"/>
                <a:stretch>
                  <a:fillRect l="-5914" t="-11905" r="-483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DAF22E-EA87-4825-8CCC-7D3CDE41CC78}"/>
              </a:ext>
            </a:extLst>
          </p:cNvPr>
          <p:cNvSpPr txBox="1"/>
          <p:nvPr/>
        </p:nvSpPr>
        <p:spPr>
          <a:xfrm>
            <a:off x="751033" y="1296864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E89A10-1C20-34A9-2B71-23429C4A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36994"/>
              </p:ext>
            </p:extLst>
          </p:nvPr>
        </p:nvGraphicFramePr>
        <p:xfrm>
          <a:off x="509607" y="2080754"/>
          <a:ext cx="7092952" cy="85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19">
                  <a:extLst>
                    <a:ext uri="{9D8B030D-6E8A-4147-A177-3AD203B41FA5}">
                      <a16:colId xmlns:a16="http://schemas.microsoft.com/office/drawing/2014/main" val="4206131187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4200679887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2908339611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2488593031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2194671313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65294441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3357369674"/>
                    </a:ext>
                  </a:extLst>
                </a:gridCol>
                <a:gridCol w="886619">
                  <a:extLst>
                    <a:ext uri="{9D8B030D-6E8A-4147-A177-3AD203B41FA5}">
                      <a16:colId xmlns:a16="http://schemas.microsoft.com/office/drawing/2014/main" val="504032598"/>
                    </a:ext>
                  </a:extLst>
                </a:gridCol>
              </a:tblGrid>
              <a:tr h="8598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831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3BBC8C-2E40-90DA-0528-8F082B2D6887}"/>
              </a:ext>
            </a:extLst>
          </p:cNvPr>
          <p:cNvSpPr txBox="1"/>
          <p:nvPr/>
        </p:nvSpPr>
        <p:spPr>
          <a:xfrm>
            <a:off x="2157467" y="1296864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DC05E-736C-778F-35CA-F2EAAD767AB9}"/>
              </a:ext>
            </a:extLst>
          </p:cNvPr>
          <p:cNvSpPr txBox="1"/>
          <p:nvPr/>
        </p:nvSpPr>
        <p:spPr>
          <a:xfrm>
            <a:off x="3538152" y="1296864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0F3C7-AE16-2DCA-868B-7588F68C74F8}"/>
              </a:ext>
            </a:extLst>
          </p:cNvPr>
          <p:cNvSpPr txBox="1"/>
          <p:nvPr/>
        </p:nvSpPr>
        <p:spPr>
          <a:xfrm>
            <a:off x="4918837" y="1296864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28520-D245-0FEE-8DEF-EA11681177E9}"/>
              </a:ext>
            </a:extLst>
          </p:cNvPr>
          <p:cNvSpPr txBox="1"/>
          <p:nvPr/>
        </p:nvSpPr>
        <p:spPr>
          <a:xfrm>
            <a:off x="6390656" y="1296864"/>
            <a:ext cx="107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55D6A-6193-DE83-06B8-99B4C08B71D5}"/>
              </a:ext>
            </a:extLst>
          </p:cNvPr>
          <p:cNvSpPr txBox="1"/>
          <p:nvPr/>
        </p:nvSpPr>
        <p:spPr>
          <a:xfrm>
            <a:off x="509607" y="2156757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DB667-D5CF-2D20-B651-EA1D8A26976A}"/>
              </a:ext>
            </a:extLst>
          </p:cNvPr>
          <p:cNvSpPr txBox="1"/>
          <p:nvPr/>
        </p:nvSpPr>
        <p:spPr>
          <a:xfrm>
            <a:off x="1408902" y="2160934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37FA0-A972-2231-52D3-4441181D8EC1}"/>
              </a:ext>
            </a:extLst>
          </p:cNvPr>
          <p:cNvSpPr txBox="1"/>
          <p:nvPr/>
        </p:nvSpPr>
        <p:spPr>
          <a:xfrm>
            <a:off x="2276447" y="2169288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000A8-E320-AD50-4EAC-329AC3C78730}"/>
              </a:ext>
            </a:extLst>
          </p:cNvPr>
          <p:cNvSpPr txBox="1"/>
          <p:nvPr/>
        </p:nvSpPr>
        <p:spPr>
          <a:xfrm>
            <a:off x="3204413" y="2173465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755FD-F477-4B68-CF09-CBC37CE40B9C}"/>
              </a:ext>
            </a:extLst>
          </p:cNvPr>
          <p:cNvSpPr txBox="1"/>
          <p:nvPr/>
        </p:nvSpPr>
        <p:spPr>
          <a:xfrm>
            <a:off x="4071958" y="2177642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1D9E2-A29F-62EF-D279-6F16DB1B144B}"/>
              </a:ext>
            </a:extLst>
          </p:cNvPr>
          <p:cNvSpPr txBox="1"/>
          <p:nvPr/>
        </p:nvSpPr>
        <p:spPr>
          <a:xfrm>
            <a:off x="4969713" y="218182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44115-3F52-48F9-FB42-A96C24D82CDF}"/>
              </a:ext>
            </a:extLst>
          </p:cNvPr>
          <p:cNvSpPr txBox="1"/>
          <p:nvPr/>
        </p:nvSpPr>
        <p:spPr>
          <a:xfrm>
            <a:off x="5807048" y="2130879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11C552-C477-5F83-9894-823CFFF04917}"/>
              </a:ext>
            </a:extLst>
          </p:cNvPr>
          <p:cNvSpPr txBox="1"/>
          <p:nvPr/>
        </p:nvSpPr>
        <p:spPr>
          <a:xfrm>
            <a:off x="6735014" y="2165111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33581-15A0-BA04-F6D4-0B359653F9F3}"/>
              </a:ext>
            </a:extLst>
          </p:cNvPr>
          <p:cNvSpPr txBox="1"/>
          <p:nvPr/>
        </p:nvSpPr>
        <p:spPr>
          <a:xfrm>
            <a:off x="2314151" y="3085678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 			 1 km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C2A4DA-BEFB-58EE-1C77-E59CF68F02CD}"/>
              </a:ext>
            </a:extLst>
          </p:cNvPr>
          <p:cNvSpPr/>
          <p:nvPr/>
        </p:nvSpPr>
        <p:spPr>
          <a:xfrm>
            <a:off x="3607212" y="3039906"/>
            <a:ext cx="811653" cy="7669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635B9-F8F5-E8FC-88B1-1100B0E4AEBD}"/>
              </a:ext>
            </a:extLst>
          </p:cNvPr>
          <p:cNvSpPr txBox="1"/>
          <p:nvPr/>
        </p:nvSpPr>
        <p:spPr>
          <a:xfrm>
            <a:off x="2299207" y="4207092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mile 			 2 km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AD8C6D-22C1-D413-CBD6-CAE392694A89}"/>
              </a:ext>
            </a:extLst>
          </p:cNvPr>
          <p:cNvSpPr/>
          <p:nvPr/>
        </p:nvSpPr>
        <p:spPr>
          <a:xfrm>
            <a:off x="3596568" y="4111965"/>
            <a:ext cx="811653" cy="7669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5C591-AF69-759D-1F07-D2CF9DC5C34B}"/>
              </a:ext>
            </a:extLst>
          </p:cNvPr>
          <p:cNvSpPr txBox="1"/>
          <p:nvPr/>
        </p:nvSpPr>
        <p:spPr>
          <a:xfrm>
            <a:off x="2531514" y="5252235"/>
            <a:ext cx="343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 km 			    8 miles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571094-B9FE-844E-4A5F-EE5F9138023C}"/>
              </a:ext>
            </a:extLst>
          </p:cNvPr>
          <p:cNvSpPr/>
          <p:nvPr/>
        </p:nvSpPr>
        <p:spPr>
          <a:xfrm>
            <a:off x="3601569" y="5197466"/>
            <a:ext cx="811653" cy="7669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70C8EC-3090-A4A7-7E96-E6D21D549F7D}"/>
                  </a:ext>
                </a:extLst>
              </p:cNvPr>
              <p:cNvSpPr txBox="1"/>
              <p:nvPr/>
            </p:nvSpPr>
            <p:spPr>
              <a:xfrm>
                <a:off x="3718793" y="4226125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70C8EC-3090-A4A7-7E96-E6D21D549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93" y="4226125"/>
                <a:ext cx="5357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111FE2-B691-3311-407A-3793B321041C}"/>
                  </a:ext>
                </a:extLst>
              </p:cNvPr>
              <p:cNvSpPr txBox="1"/>
              <p:nvPr/>
            </p:nvSpPr>
            <p:spPr>
              <a:xfrm>
                <a:off x="3764335" y="313145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111FE2-B691-3311-407A-3793B321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335" y="3131450"/>
                <a:ext cx="5357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433B41-A6C8-3CFD-8625-9D2A12711BEE}"/>
                  </a:ext>
                </a:extLst>
              </p:cNvPr>
              <p:cNvSpPr txBox="1"/>
              <p:nvPr/>
            </p:nvSpPr>
            <p:spPr>
              <a:xfrm>
                <a:off x="3700345" y="5293103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433B41-A6C8-3CFD-8625-9D2A12711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45" y="5293103"/>
                <a:ext cx="5357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5F1539B4-72E4-A9BA-1A01-0502B13D9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394" y="397813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D3ECC3F-BE41-38EF-C3AE-237ECD701B9F}"/>
              </a:ext>
            </a:extLst>
          </p:cNvPr>
          <p:cNvSpPr txBox="1"/>
          <p:nvPr/>
        </p:nvSpPr>
        <p:spPr>
          <a:xfrm>
            <a:off x="5471238" y="5405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3A777A-1490-F196-B710-28269A77C85B}"/>
              </a:ext>
            </a:extLst>
          </p:cNvPr>
          <p:cNvSpPr/>
          <p:nvPr/>
        </p:nvSpPr>
        <p:spPr>
          <a:xfrm>
            <a:off x="3882379" y="517926"/>
            <a:ext cx="364202" cy="448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A56D26-2305-6993-2B21-A7DFCD359173}"/>
                  </a:ext>
                </a:extLst>
              </p:cNvPr>
              <p:cNvSpPr txBox="1"/>
              <p:nvPr/>
            </p:nvSpPr>
            <p:spPr>
              <a:xfrm>
                <a:off x="1251375" y="1035254"/>
                <a:ext cx="5423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means ‘is approximately equal to’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A56D26-2305-6993-2B21-A7DFCD359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75" y="1035254"/>
                <a:ext cx="5423857" cy="523220"/>
              </a:xfrm>
              <a:prstGeom prst="rect">
                <a:avLst/>
              </a:prstGeom>
              <a:blipFill>
                <a:blip r:embed="rId7"/>
                <a:stretch>
                  <a:fillRect t="-11905" r="-140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  <p:bldP spid="28" grpId="0"/>
      <p:bldP spid="28" grpId="1"/>
      <p:bldP spid="29" grpId="0" animBg="1"/>
      <p:bldP spid="29" grpId="1" animBg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BB8DE-9C18-AF8C-95BB-4F28FD1C6BD3}"/>
              </a:ext>
            </a:extLst>
          </p:cNvPr>
          <p:cNvSpPr txBox="1"/>
          <p:nvPr/>
        </p:nvSpPr>
        <p:spPr>
          <a:xfrm>
            <a:off x="5272516" y="3608789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 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91944-8BD8-326C-FAAB-E44476D694FF}"/>
              </a:ext>
            </a:extLst>
          </p:cNvPr>
          <p:cNvSpPr txBox="1"/>
          <p:nvPr/>
        </p:nvSpPr>
        <p:spPr>
          <a:xfrm>
            <a:off x="6674600" y="3608789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 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B0974-7002-0DEF-B817-0E4DCA405903}"/>
              </a:ext>
            </a:extLst>
          </p:cNvPr>
          <p:cNvSpPr txBox="1"/>
          <p:nvPr/>
        </p:nvSpPr>
        <p:spPr>
          <a:xfrm>
            <a:off x="4410839" y="230812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 12.5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593750-C160-AEA7-75A5-8FCC4DFACB4B}"/>
              </a:ext>
            </a:extLst>
          </p:cNvPr>
          <p:cNvCxnSpPr/>
          <p:nvPr/>
        </p:nvCxnSpPr>
        <p:spPr>
          <a:xfrm>
            <a:off x="1310920" y="3208906"/>
            <a:ext cx="57395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C12F65-B29C-90B6-842B-0C5F96B269C1}"/>
              </a:ext>
            </a:extLst>
          </p:cNvPr>
          <p:cNvCxnSpPr/>
          <p:nvPr/>
        </p:nvCxnSpPr>
        <p:spPr>
          <a:xfrm flipV="1">
            <a:off x="1310920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99B0398-499C-1F66-40B8-D7FF55538180}"/>
              </a:ext>
            </a:extLst>
          </p:cNvPr>
          <p:cNvSpPr txBox="1"/>
          <p:nvPr/>
        </p:nvSpPr>
        <p:spPr>
          <a:xfrm>
            <a:off x="700211" y="2308125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miles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0FB3D-CAEF-90F1-1472-8201F30899BF}"/>
              </a:ext>
            </a:extLst>
          </p:cNvPr>
          <p:cNvSpPr txBox="1"/>
          <p:nvPr/>
        </p:nvSpPr>
        <p:spPr>
          <a:xfrm>
            <a:off x="963404" y="3608789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72F451-E915-4842-C52E-28949DC0235C}"/>
              </a:ext>
            </a:extLst>
          </p:cNvPr>
          <p:cNvCxnSpPr/>
          <p:nvPr/>
        </p:nvCxnSpPr>
        <p:spPr>
          <a:xfrm flipV="1">
            <a:off x="2745802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79956A-EF4A-130D-9D6D-571A2378876C}"/>
              </a:ext>
            </a:extLst>
          </p:cNvPr>
          <p:cNvSpPr txBox="1"/>
          <p:nvPr/>
        </p:nvSpPr>
        <p:spPr>
          <a:xfrm>
            <a:off x="2471244" y="2308125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71E83F-FF4D-BE9C-E455-469C10869902}"/>
              </a:ext>
            </a:extLst>
          </p:cNvPr>
          <p:cNvSpPr txBox="1"/>
          <p:nvPr/>
        </p:nvSpPr>
        <p:spPr>
          <a:xfrm>
            <a:off x="2482532" y="360878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33DC16-A724-63E8-1CD6-E8E99D534FF8}"/>
              </a:ext>
            </a:extLst>
          </p:cNvPr>
          <p:cNvCxnSpPr/>
          <p:nvPr/>
        </p:nvCxnSpPr>
        <p:spPr>
          <a:xfrm flipV="1">
            <a:off x="4180684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AD346F-01AC-16FE-7C61-B91F2B06AFA6}"/>
              </a:ext>
            </a:extLst>
          </p:cNvPr>
          <p:cNvCxnSpPr/>
          <p:nvPr/>
        </p:nvCxnSpPr>
        <p:spPr>
          <a:xfrm flipV="1">
            <a:off x="5615566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F30D3B-B2FF-C3EB-F4ED-F1E3CB1CCD5E}"/>
              </a:ext>
            </a:extLst>
          </p:cNvPr>
          <p:cNvCxnSpPr/>
          <p:nvPr/>
        </p:nvCxnSpPr>
        <p:spPr>
          <a:xfrm flipV="1">
            <a:off x="7050448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29F0C4E-E319-BD99-86E4-1B575DC62BD4}"/>
              </a:ext>
            </a:extLst>
          </p:cNvPr>
          <p:cNvSpPr txBox="1"/>
          <p:nvPr/>
        </p:nvSpPr>
        <p:spPr>
          <a:xfrm>
            <a:off x="3820605" y="2308125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C79AC8-B049-2575-171C-1A38102CCF01}"/>
              </a:ext>
            </a:extLst>
          </p:cNvPr>
          <p:cNvSpPr txBox="1"/>
          <p:nvPr/>
        </p:nvSpPr>
        <p:spPr>
          <a:xfrm>
            <a:off x="3820605" y="3608789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E5B49-6CD9-53D9-D010-305B2B241C0D}"/>
              </a:ext>
            </a:extLst>
          </p:cNvPr>
          <p:cNvSpPr/>
          <p:nvPr/>
        </p:nvSpPr>
        <p:spPr>
          <a:xfrm>
            <a:off x="3870321" y="3559412"/>
            <a:ext cx="620726" cy="609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01981-E7F5-2DB2-4909-D1948B1298DF}"/>
              </a:ext>
            </a:extLst>
          </p:cNvPr>
          <p:cNvSpPr txBox="1"/>
          <p:nvPr/>
        </p:nvSpPr>
        <p:spPr>
          <a:xfrm>
            <a:off x="5255486" y="2308125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E0DF87-2DD9-2763-51BD-8261E1E68501}"/>
              </a:ext>
            </a:extLst>
          </p:cNvPr>
          <p:cNvSpPr/>
          <p:nvPr/>
        </p:nvSpPr>
        <p:spPr>
          <a:xfrm>
            <a:off x="5323197" y="3559412"/>
            <a:ext cx="620726" cy="609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9AE3E-7F05-283B-A609-B5235B45B83B}"/>
              </a:ext>
            </a:extLst>
          </p:cNvPr>
          <p:cNvSpPr txBox="1"/>
          <p:nvPr/>
        </p:nvSpPr>
        <p:spPr>
          <a:xfrm>
            <a:off x="6630079" y="2308125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9D7366-174D-E292-6255-679973921B8E}"/>
              </a:ext>
            </a:extLst>
          </p:cNvPr>
          <p:cNvSpPr/>
          <p:nvPr/>
        </p:nvSpPr>
        <p:spPr>
          <a:xfrm>
            <a:off x="6740085" y="3559412"/>
            <a:ext cx="620726" cy="609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595F8D-42E5-0C09-3817-8B9CCE7C55F7}"/>
              </a:ext>
            </a:extLst>
          </p:cNvPr>
          <p:cNvCxnSpPr/>
          <p:nvPr/>
        </p:nvCxnSpPr>
        <p:spPr>
          <a:xfrm flipV="1">
            <a:off x="1983802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3D7D249-AA79-66F9-C206-08683049DF57}"/>
              </a:ext>
            </a:extLst>
          </p:cNvPr>
          <p:cNvSpPr txBox="1"/>
          <p:nvPr/>
        </p:nvSpPr>
        <p:spPr>
          <a:xfrm>
            <a:off x="1632775" y="230812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 2.5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F7844-87D5-3B46-685D-569E28CE15B5}"/>
              </a:ext>
            </a:extLst>
          </p:cNvPr>
          <p:cNvSpPr txBox="1"/>
          <p:nvPr/>
        </p:nvSpPr>
        <p:spPr>
          <a:xfrm>
            <a:off x="1708416" y="3608789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B585B-E721-34E4-4EE4-69663F0B6D96}"/>
              </a:ext>
            </a:extLst>
          </p:cNvPr>
          <p:cNvSpPr/>
          <p:nvPr/>
        </p:nvSpPr>
        <p:spPr>
          <a:xfrm>
            <a:off x="1684050" y="2248800"/>
            <a:ext cx="620726" cy="609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15FC51-BA1B-EBBD-B917-C765E14CE498}"/>
              </a:ext>
            </a:extLst>
          </p:cNvPr>
          <p:cNvCxnSpPr/>
          <p:nvPr/>
        </p:nvCxnSpPr>
        <p:spPr>
          <a:xfrm flipV="1">
            <a:off x="4890832" y="2904106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598C7C4-9DEF-7599-1FE9-F9CE8C026D86}"/>
              </a:ext>
            </a:extLst>
          </p:cNvPr>
          <p:cNvSpPr txBox="1"/>
          <p:nvPr/>
        </p:nvSpPr>
        <p:spPr>
          <a:xfrm>
            <a:off x="4469325" y="3608789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 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61FD58-BC41-F401-6304-11EA57499C9C}"/>
              </a:ext>
            </a:extLst>
          </p:cNvPr>
          <p:cNvSpPr/>
          <p:nvPr/>
        </p:nvSpPr>
        <p:spPr>
          <a:xfrm>
            <a:off x="4588721" y="2248800"/>
            <a:ext cx="620726" cy="609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78934F-C9BA-40B2-E5B7-39E5143CA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277" y="563057"/>
            <a:ext cx="747045" cy="7470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6A8E42-EB38-F1A9-C7A7-FCF75AE7AA68}"/>
              </a:ext>
            </a:extLst>
          </p:cNvPr>
          <p:cNvSpPr txBox="1"/>
          <p:nvPr/>
        </p:nvSpPr>
        <p:spPr>
          <a:xfrm>
            <a:off x="5307121" y="7057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98DB61-856D-F193-7655-B17933A403AE}"/>
              </a:ext>
            </a:extLst>
          </p:cNvPr>
          <p:cNvSpPr/>
          <p:nvPr/>
        </p:nvSpPr>
        <p:spPr>
          <a:xfrm>
            <a:off x="3791762" y="2146971"/>
            <a:ext cx="721035" cy="2202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9BBCB60-A1B5-E473-959F-987A4E90B1D2}"/>
              </a:ext>
            </a:extLst>
          </p:cNvPr>
          <p:cNvSpPr/>
          <p:nvPr/>
        </p:nvSpPr>
        <p:spPr>
          <a:xfrm>
            <a:off x="1653352" y="2146971"/>
            <a:ext cx="721035" cy="2202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5DD8D3-74E9-8F9D-2A59-43F6BCA3175F}"/>
                  </a:ext>
                </a:extLst>
              </p:cNvPr>
              <p:cNvSpPr txBox="1"/>
              <p:nvPr/>
            </p:nvSpPr>
            <p:spPr>
              <a:xfrm>
                <a:off x="2727036" y="465867"/>
                <a:ext cx="2361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5 miles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800" dirty="0"/>
                  <a:t> 8 km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5DD8D3-74E9-8F9D-2A59-43F6BCA31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36" y="465867"/>
                <a:ext cx="2361544" cy="523220"/>
              </a:xfrm>
              <a:prstGeom prst="rect">
                <a:avLst/>
              </a:prstGeom>
              <a:blipFill>
                <a:blip r:embed="rId3"/>
                <a:stretch>
                  <a:fillRect l="-5348" t="-11905" r="-427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0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4" grpId="0"/>
      <p:bldP spid="25" grpId="0" animBg="1"/>
      <p:bldP spid="27" grpId="0"/>
      <p:bldP spid="28" grpId="0" animBg="1"/>
      <p:bldP spid="30" grpId="0"/>
      <p:bldP spid="30" grpId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2" ma:contentTypeDescription="Create a new document." ma:contentTypeScope="" ma:versionID="9729fc54edb2819ea8b3158a23d9d69a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89c5fa35d8e01b9cc0b225c10374d4c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C6691-7F99-4E03-BC9E-2C65CEFC1726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1773a752-338d-48d4-aab1-fb5d939e1fab"/>
    <ds:schemaRef ds:uri="e9e213f7-a068-4185-ae5b-85aa76b56d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4C2084-99D0-4393-94D6-05995B30CD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239C2-1EC8-4C57-9192-776EC1767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730</TotalTime>
  <Words>530</Words>
  <Application>Microsoft Office PowerPoint</Application>
  <PresentationFormat>On-screen Show (4:3)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Tom Collins</cp:lastModifiedBy>
  <cp:revision>12</cp:revision>
  <dcterms:created xsi:type="dcterms:W3CDTF">2023-08-02T14:09:38Z</dcterms:created>
  <dcterms:modified xsi:type="dcterms:W3CDTF">2023-12-13T10:21:44Z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</Properties>
</file>