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6" roundtripDataSignature="AMtx7mgc+ZPLPyPLudMXk4B6Rv+AanSz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3" name="Google Shape;13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e71b74f515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1e71b74f515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11"/>
          <p:cNvSpPr txBox="1"/>
          <p:nvPr>
            <p:ph type="ctrTitle"/>
          </p:nvPr>
        </p:nvSpPr>
        <p:spPr>
          <a:xfrm>
            <a:off x="1130595" y="2404534"/>
            <a:ext cx="5826719"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 type="subTitle"/>
          </p:nvPr>
        </p:nvSpPr>
        <p:spPr>
          <a:xfrm>
            <a:off x="1130595" y="4050834"/>
            <a:ext cx="5826719" cy="1096899"/>
          </a:xfrm>
          <a:prstGeom prst="rect">
            <a:avLst/>
          </a:prstGeom>
          <a:noFill/>
          <a:ln>
            <a:noFill/>
          </a:ln>
        </p:spPr>
        <p:txBody>
          <a:bodyPr anchorCtr="0" anchor="t" bIns="45700" lIns="91425" spcFirstLastPara="1" rIns="91425" wrap="square" tIns="4570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29" name="Google Shape;29;p11"/>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1"/>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21"/>
          <p:cNvSpPr txBox="1"/>
          <p:nvPr>
            <p:ph type="title"/>
          </p:nvPr>
        </p:nvSpPr>
        <p:spPr>
          <a:xfrm>
            <a:off x="609599" y="1498604"/>
            <a:ext cx="2790182"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1"/>
          <p:cNvSpPr txBox="1"/>
          <p:nvPr>
            <p:ph idx="1" type="body"/>
          </p:nvPr>
        </p:nvSpPr>
        <p:spPr>
          <a:xfrm>
            <a:off x="3571275" y="514925"/>
            <a:ext cx="3386037"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21"/>
          <p:cNvSpPr txBox="1"/>
          <p:nvPr>
            <p:ph idx="2" type="body"/>
          </p:nvPr>
        </p:nvSpPr>
        <p:spPr>
          <a:xfrm>
            <a:off x="609599" y="2777069"/>
            <a:ext cx="2790182"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840"/>
              <a:buNone/>
              <a:defRPr sz="1050"/>
            </a:lvl2pPr>
            <a:lvl3pPr indent="-228600" lvl="2" marL="1371600" algn="l">
              <a:spcBef>
                <a:spcPts val="1000"/>
              </a:spcBef>
              <a:spcAft>
                <a:spcPts val="0"/>
              </a:spcAft>
              <a:buSzPts val="720"/>
              <a:buNone/>
              <a:defRPr sz="900"/>
            </a:lvl3pPr>
            <a:lvl4pPr indent="-228600" lvl="3" marL="1828800" algn="l">
              <a:spcBef>
                <a:spcPts val="1000"/>
              </a:spcBef>
              <a:spcAft>
                <a:spcPts val="0"/>
              </a:spcAft>
              <a:buSzPts val="600"/>
              <a:buNone/>
              <a:defRPr sz="750"/>
            </a:lvl4pPr>
            <a:lvl5pPr indent="-228600" lvl="4" marL="2286000" algn="l">
              <a:spcBef>
                <a:spcPts val="1000"/>
              </a:spcBef>
              <a:spcAft>
                <a:spcPts val="0"/>
              </a:spcAft>
              <a:buSzPts val="600"/>
              <a:buNone/>
              <a:defRPr sz="750"/>
            </a:lvl5pPr>
            <a:lvl6pPr indent="-228600" lvl="5" marL="2743200" algn="l">
              <a:spcBef>
                <a:spcPts val="1000"/>
              </a:spcBef>
              <a:spcAft>
                <a:spcPts val="0"/>
              </a:spcAft>
              <a:buSzPts val="600"/>
              <a:buNone/>
              <a:defRPr sz="750"/>
            </a:lvl6pPr>
            <a:lvl7pPr indent="-228600" lvl="6" marL="3200400" algn="l">
              <a:spcBef>
                <a:spcPts val="1000"/>
              </a:spcBef>
              <a:spcAft>
                <a:spcPts val="0"/>
              </a:spcAft>
              <a:buSzPts val="600"/>
              <a:buNone/>
              <a:defRPr sz="750"/>
            </a:lvl7pPr>
            <a:lvl8pPr indent="-228600" lvl="7" marL="3657600" algn="l">
              <a:spcBef>
                <a:spcPts val="1000"/>
              </a:spcBef>
              <a:spcAft>
                <a:spcPts val="0"/>
              </a:spcAft>
              <a:buSzPts val="600"/>
              <a:buNone/>
              <a:defRPr sz="750"/>
            </a:lvl8pPr>
            <a:lvl9pPr indent="-228600" lvl="8" marL="4114800" algn="l">
              <a:spcBef>
                <a:spcPts val="1000"/>
              </a:spcBef>
              <a:spcAft>
                <a:spcPts val="0"/>
              </a:spcAft>
              <a:buSzPts val="600"/>
              <a:buNone/>
              <a:defRPr sz="750"/>
            </a:lvl9pPr>
          </a:lstStyle>
          <a:p/>
        </p:txBody>
      </p:sp>
      <p:sp>
        <p:nvSpPr>
          <p:cNvPr id="101" name="Google Shape;101;p21"/>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1"/>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1"/>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2"/>
          <p:cNvSpPr txBox="1"/>
          <p:nvPr>
            <p:ph type="title"/>
          </p:nvPr>
        </p:nvSpPr>
        <p:spPr>
          <a:xfrm>
            <a:off x="609599" y="609600"/>
            <a:ext cx="6347714"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2"/>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2"/>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23"/>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3"/>
          <p:cNvSpPr txBox="1"/>
          <p:nvPr>
            <p:ph idx="1" type="body"/>
          </p:nvPr>
        </p:nvSpPr>
        <p:spPr>
          <a:xfrm>
            <a:off x="609599"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2" name="Google Shape;112;p23"/>
          <p:cNvSpPr txBox="1"/>
          <p:nvPr>
            <p:ph idx="2" type="body"/>
          </p:nvPr>
        </p:nvSpPr>
        <p:spPr>
          <a:xfrm>
            <a:off x="609599"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3" name="Google Shape;113;p23"/>
          <p:cNvSpPr txBox="1"/>
          <p:nvPr>
            <p:ph idx="3" type="body"/>
          </p:nvPr>
        </p:nvSpPr>
        <p:spPr>
          <a:xfrm>
            <a:off x="3866640"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4" name="Google Shape;114;p23"/>
          <p:cNvSpPr txBox="1"/>
          <p:nvPr>
            <p:ph idx="4" type="body"/>
          </p:nvPr>
        </p:nvSpPr>
        <p:spPr>
          <a:xfrm>
            <a:off x="3866640"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5" name="Google Shape;115;p23"/>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3"/>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3"/>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24"/>
          <p:cNvSpPr txBox="1"/>
          <p:nvPr>
            <p:ph type="title"/>
          </p:nvPr>
        </p:nvSpPr>
        <p:spPr>
          <a:xfrm>
            <a:off x="609600" y="609600"/>
            <a:ext cx="6347714"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4"/>
          <p:cNvSpPr txBox="1"/>
          <p:nvPr>
            <p:ph idx="1" type="body"/>
          </p:nvPr>
        </p:nvSpPr>
        <p:spPr>
          <a:xfrm>
            <a:off x="609600" y="2160589"/>
            <a:ext cx="3088109"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21" name="Google Shape;121;p24"/>
          <p:cNvSpPr txBox="1"/>
          <p:nvPr>
            <p:ph idx="2" type="body"/>
          </p:nvPr>
        </p:nvSpPr>
        <p:spPr>
          <a:xfrm>
            <a:off x="3869204" y="2160590"/>
            <a:ext cx="3088110"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22" name="Google Shape;122;p24"/>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4"/>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4"/>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p25"/>
          <p:cNvSpPr txBox="1"/>
          <p:nvPr>
            <p:ph type="title"/>
          </p:nvPr>
        </p:nvSpPr>
        <p:spPr>
          <a:xfrm>
            <a:off x="609598" y="2700868"/>
            <a:ext cx="6347715" cy="1826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5"/>
          <p:cNvSpPr txBox="1"/>
          <p:nvPr>
            <p:ph idx="1" type="body"/>
          </p:nvPr>
        </p:nvSpPr>
        <p:spPr>
          <a:xfrm>
            <a:off x="609598" y="4527448"/>
            <a:ext cx="6347715"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25"/>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5"/>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5"/>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13"/>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2" name="Google Shape;52;p13"/>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9" name="Shape 59"/>
        <p:cNvGrpSpPr/>
        <p:nvPr/>
      </p:nvGrpSpPr>
      <p:grpSpPr>
        <a:xfrm>
          <a:off x="0" y="0"/>
          <a:ext cx="0" cy="0"/>
          <a:chOff x="0" y="0"/>
          <a:chExt cx="0" cy="0"/>
        </a:xfrm>
      </p:grpSpPr>
      <p:sp>
        <p:nvSpPr>
          <p:cNvPr id="60" name="Google Shape;60;p15"/>
          <p:cNvSpPr txBox="1"/>
          <p:nvPr>
            <p:ph type="title"/>
          </p:nvPr>
        </p:nvSpPr>
        <p:spPr>
          <a:xfrm rot="5400000">
            <a:off x="3840993" y="2745919"/>
            <a:ext cx="5251451" cy="9788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 type="body"/>
          </p:nvPr>
        </p:nvSpPr>
        <p:spPr>
          <a:xfrm rot="5400000">
            <a:off x="581386" y="637812"/>
            <a:ext cx="5251451" cy="5195026"/>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15"/>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 name="Shape 65"/>
        <p:cNvGrpSpPr/>
        <p:nvPr/>
      </p:nvGrpSpPr>
      <p:grpSpPr>
        <a:xfrm>
          <a:off x="0" y="0"/>
          <a:ext cx="0" cy="0"/>
          <a:chOff x="0" y="0"/>
          <a:chExt cx="0" cy="0"/>
        </a:xfrm>
      </p:grpSpPr>
      <p:sp>
        <p:nvSpPr>
          <p:cNvPr id="66" name="Google Shape;66;p16"/>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 type="body"/>
          </p:nvPr>
        </p:nvSpPr>
        <p:spPr>
          <a:xfrm rot="5400000">
            <a:off x="1843087" y="927099"/>
            <a:ext cx="3881437" cy="634841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16"/>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71" name="Shape 71"/>
        <p:cNvGrpSpPr/>
        <p:nvPr/>
      </p:nvGrpSpPr>
      <p:grpSpPr>
        <a:xfrm>
          <a:off x="0" y="0"/>
          <a:ext cx="0" cy="0"/>
          <a:chOff x="0" y="0"/>
          <a:chExt cx="0" cy="0"/>
        </a:xfrm>
      </p:grpSpPr>
      <p:sp>
        <p:nvSpPr>
          <p:cNvPr id="72" name="Google Shape;72;p17"/>
          <p:cNvSpPr txBox="1"/>
          <p:nvPr>
            <p:ph type="title"/>
          </p:nvPr>
        </p:nvSpPr>
        <p:spPr>
          <a:xfrm>
            <a:off x="615848" y="609600"/>
            <a:ext cx="6341465"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17"/>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75" name="Google Shape;75;p17"/>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78" name="Shape 78"/>
        <p:cNvGrpSpPr/>
        <p:nvPr/>
      </p:nvGrpSpPr>
      <p:grpSpPr>
        <a:xfrm>
          <a:off x="0" y="0"/>
          <a:ext cx="0" cy="0"/>
          <a:chOff x="0" y="0"/>
          <a:chExt cx="0" cy="0"/>
        </a:xfrm>
      </p:grpSpPr>
      <p:sp>
        <p:nvSpPr>
          <p:cNvPr id="79" name="Google Shape;79;p18"/>
          <p:cNvSpPr txBox="1"/>
          <p:nvPr>
            <p:ph type="title"/>
          </p:nvPr>
        </p:nvSpPr>
        <p:spPr>
          <a:xfrm>
            <a:off x="609598" y="1931988"/>
            <a:ext cx="6347715"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8"/>
          <p:cNvSpPr txBox="1"/>
          <p:nvPr>
            <p:ph idx="1"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81" name="Google Shape;81;p18"/>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sp>
        <p:nvSpPr>
          <p:cNvPr id="85" name="Google Shape;85;p19"/>
          <p:cNvSpPr txBox="1"/>
          <p:nvPr>
            <p:ph type="title"/>
          </p:nvPr>
        </p:nvSpPr>
        <p:spPr>
          <a:xfrm>
            <a:off x="609600" y="609600"/>
            <a:ext cx="6347714"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9"/>
          <p:cNvSpPr txBox="1"/>
          <p:nvPr>
            <p:ph idx="1" type="body"/>
          </p:nvPr>
        </p:nvSpPr>
        <p:spPr>
          <a:xfrm>
            <a:off x="609600" y="4470400"/>
            <a:ext cx="6347714"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87" name="Google Shape;87;p19"/>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9"/>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9"/>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 name="Shape 90"/>
        <p:cNvGrpSpPr/>
        <p:nvPr/>
      </p:nvGrpSpPr>
      <p:grpSpPr>
        <a:xfrm>
          <a:off x="0" y="0"/>
          <a:ext cx="0" cy="0"/>
          <a:chOff x="0" y="0"/>
          <a:chExt cx="0" cy="0"/>
        </a:xfrm>
      </p:grpSpPr>
      <p:sp>
        <p:nvSpPr>
          <p:cNvPr id="91" name="Google Shape;91;p20"/>
          <p:cNvSpPr txBox="1"/>
          <p:nvPr>
            <p:ph type="title"/>
          </p:nvPr>
        </p:nvSpPr>
        <p:spPr>
          <a:xfrm>
            <a:off x="609599" y="4800600"/>
            <a:ext cx="6347714"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0"/>
          <p:cNvSpPr/>
          <p:nvPr>
            <p:ph idx="2" type="pic"/>
          </p:nvPr>
        </p:nvSpPr>
        <p:spPr>
          <a:xfrm>
            <a:off x="609599" y="609600"/>
            <a:ext cx="6347714" cy="3845718"/>
          </a:xfrm>
          <a:prstGeom prst="rect">
            <a:avLst/>
          </a:prstGeom>
          <a:noFill/>
          <a:ln>
            <a:noFill/>
          </a:ln>
        </p:spPr>
      </p:sp>
      <p:sp>
        <p:nvSpPr>
          <p:cNvPr id="93" name="Google Shape;93;p20"/>
          <p:cNvSpPr txBox="1"/>
          <p:nvPr>
            <p:ph idx="1" type="body"/>
          </p:nvPr>
        </p:nvSpPr>
        <p:spPr>
          <a:xfrm>
            <a:off x="609599" y="5367338"/>
            <a:ext cx="6347714"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4" name="Google Shape;94;p20"/>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0"/>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0"/>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3.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0"/>
          <p:cNvGrpSpPr/>
          <p:nvPr/>
        </p:nvGrpSpPr>
        <p:grpSpPr>
          <a:xfrm>
            <a:off x="-7937" y="-7937"/>
            <a:ext cx="9169400" cy="6873875"/>
            <a:chOff x="-8466" y="-8468"/>
            <a:chExt cx="9169804" cy="6874935"/>
          </a:xfrm>
        </p:grpSpPr>
        <p:cxnSp>
          <p:nvCxnSpPr>
            <p:cNvPr id="11" name="Google Shape;11;p10"/>
            <p:cNvCxnSpPr/>
            <p:nvPr/>
          </p:nvCxnSpPr>
          <p:spPr>
            <a:xfrm flipH="1" rot="10800000">
              <a:off x="5130498" y="4175239"/>
              <a:ext cx="4022902" cy="2683288"/>
            </a:xfrm>
            <a:prstGeom prst="straightConnector1">
              <a:avLst/>
            </a:prstGeom>
            <a:noFill/>
            <a:ln cap="rnd" cmpd="sng" w="9525">
              <a:solidFill>
                <a:srgbClr val="D9D9D9"/>
              </a:solidFill>
              <a:prstDash val="solid"/>
              <a:miter lim="800000"/>
              <a:headEnd len="med" w="med" type="none"/>
              <a:tailEnd len="med" w="med" type="none"/>
            </a:ln>
          </p:spPr>
        </p:cxnSp>
        <p:cxnSp>
          <p:nvCxnSpPr>
            <p:cNvPr id="12" name="Google Shape;12;p10"/>
            <p:cNvCxnSpPr/>
            <p:nvPr/>
          </p:nvCxnSpPr>
          <p:spPr>
            <a:xfrm>
              <a:off x="7041932" y="-529"/>
              <a:ext cx="1219254" cy="6859057"/>
            </a:xfrm>
            <a:prstGeom prst="straightConnector1">
              <a:avLst/>
            </a:prstGeom>
            <a:noFill/>
            <a:ln cap="rnd" cmpd="sng" w="9525">
              <a:solidFill>
                <a:srgbClr val="BFBFBF"/>
              </a:solidFill>
              <a:prstDash val="solid"/>
              <a:miter lim="800000"/>
              <a:headEnd len="med" w="med" type="none"/>
              <a:tailEnd len="med" w="med" type="none"/>
            </a:ln>
          </p:spPr>
        </p:cxnSp>
        <p:sp>
          <p:nvSpPr>
            <p:cNvPr id="13" name="Google Shape;13;p10"/>
            <p:cNvSpPr/>
            <p:nvPr/>
          </p:nvSpPr>
          <p:spPr>
            <a:xfrm>
              <a:off x="6891113" y="-529"/>
              <a:ext cx="2270225" cy="686699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4" name="Google Shape;14;p10"/>
            <p:cNvSpPr/>
            <p:nvPr/>
          </p:nvSpPr>
          <p:spPr>
            <a:xfrm>
              <a:off x="7205452" y="-8468"/>
              <a:ext cx="1947948" cy="6866996"/>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5" name="Google Shape;15;p10"/>
            <p:cNvSpPr/>
            <p:nvPr/>
          </p:nvSpPr>
          <p:spPr>
            <a:xfrm>
              <a:off x="6638689" y="3919613"/>
              <a:ext cx="2513123" cy="2938915"/>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6" name="Google Shape;16;p10"/>
            <p:cNvSpPr/>
            <p:nvPr/>
          </p:nvSpPr>
          <p:spPr>
            <a:xfrm>
              <a:off x="7010180" y="-8468"/>
              <a:ext cx="2143219" cy="6866996"/>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7" name="Google Shape;17;p10"/>
            <p:cNvSpPr/>
            <p:nvPr/>
          </p:nvSpPr>
          <p:spPr>
            <a:xfrm>
              <a:off x="8296112" y="-8468"/>
              <a:ext cx="857288" cy="6866996"/>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8" name="Google Shape;18;p10"/>
            <p:cNvSpPr/>
            <p:nvPr/>
          </p:nvSpPr>
          <p:spPr>
            <a:xfrm>
              <a:off x="8077027" y="-8468"/>
              <a:ext cx="1066847" cy="6866996"/>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9" name="Google Shape;19;p10"/>
            <p:cNvSpPr/>
            <p:nvPr/>
          </p:nvSpPr>
          <p:spPr>
            <a:xfrm>
              <a:off x="8059565" y="4894488"/>
              <a:ext cx="1095423" cy="196404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20" name="Google Shape;20;p10"/>
            <p:cNvSpPr/>
            <p:nvPr/>
          </p:nvSpPr>
          <p:spPr>
            <a:xfrm>
              <a:off x="-8466" y="-8468"/>
              <a:ext cx="863639" cy="5698416"/>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grpSp>
      <p:sp>
        <p:nvSpPr>
          <p:cNvPr id="21" name="Google Shape;21;p10"/>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2pPr>
            <a:lvl3pPr lvl="2"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3pPr>
            <a:lvl4pPr lvl="3"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4pPr>
            <a:lvl5pPr lvl="4"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0"/>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404040"/>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404040"/>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404040"/>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0"/>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0"/>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0"/>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grpSp>
        <p:nvGrpSpPr>
          <p:cNvPr id="33" name="Google Shape;33;p12"/>
          <p:cNvGrpSpPr/>
          <p:nvPr/>
        </p:nvGrpSpPr>
        <p:grpSpPr>
          <a:xfrm>
            <a:off x="-7937" y="-7937"/>
            <a:ext cx="9169400" cy="6873875"/>
            <a:chOff x="-8467" y="-8468"/>
            <a:chExt cx="9169805" cy="6874935"/>
          </a:xfrm>
        </p:grpSpPr>
        <p:sp>
          <p:nvSpPr>
            <p:cNvPr id="34" name="Google Shape;34;p12"/>
            <p:cNvSpPr/>
            <p:nvPr/>
          </p:nvSpPr>
          <p:spPr>
            <a:xfrm>
              <a:off x="-8467" y="4013290"/>
              <a:ext cx="457221" cy="285317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cxnSp>
          <p:nvCxnSpPr>
            <p:cNvPr id="35" name="Google Shape;35;p12"/>
            <p:cNvCxnSpPr/>
            <p:nvPr/>
          </p:nvCxnSpPr>
          <p:spPr>
            <a:xfrm flipH="1" rot="10800000">
              <a:off x="5130497" y="4175239"/>
              <a:ext cx="4022902" cy="2683288"/>
            </a:xfrm>
            <a:prstGeom prst="straightConnector1">
              <a:avLst/>
            </a:prstGeom>
            <a:noFill/>
            <a:ln cap="rnd" cmpd="sng" w="9525">
              <a:solidFill>
                <a:srgbClr val="D9D9D9"/>
              </a:solidFill>
              <a:prstDash val="solid"/>
              <a:miter lim="800000"/>
              <a:headEnd len="med" w="med" type="none"/>
              <a:tailEnd len="med" w="med" type="none"/>
            </a:ln>
          </p:spPr>
        </p:cxnSp>
        <p:cxnSp>
          <p:nvCxnSpPr>
            <p:cNvPr id="36" name="Google Shape;36;p12"/>
            <p:cNvCxnSpPr/>
            <p:nvPr/>
          </p:nvCxnSpPr>
          <p:spPr>
            <a:xfrm>
              <a:off x="7041932" y="-529"/>
              <a:ext cx="1219254" cy="6859057"/>
            </a:xfrm>
            <a:prstGeom prst="straightConnector1">
              <a:avLst/>
            </a:prstGeom>
            <a:noFill/>
            <a:ln cap="rnd" cmpd="sng" w="9525">
              <a:solidFill>
                <a:srgbClr val="BFBFBF"/>
              </a:solidFill>
              <a:prstDash val="solid"/>
              <a:miter lim="800000"/>
              <a:headEnd len="med" w="med" type="none"/>
              <a:tailEnd len="med" w="med" type="none"/>
            </a:ln>
          </p:spPr>
        </p:cxnSp>
        <p:sp>
          <p:nvSpPr>
            <p:cNvPr id="37" name="Google Shape;37;p12"/>
            <p:cNvSpPr/>
            <p:nvPr/>
          </p:nvSpPr>
          <p:spPr>
            <a:xfrm>
              <a:off x="6891113" y="-529"/>
              <a:ext cx="2270225" cy="686699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38" name="Google Shape;38;p12"/>
            <p:cNvSpPr/>
            <p:nvPr/>
          </p:nvSpPr>
          <p:spPr>
            <a:xfrm>
              <a:off x="7205452" y="-8468"/>
              <a:ext cx="1947948" cy="6866996"/>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39" name="Google Shape;39;p12"/>
            <p:cNvSpPr/>
            <p:nvPr/>
          </p:nvSpPr>
          <p:spPr>
            <a:xfrm>
              <a:off x="6638689" y="3919613"/>
              <a:ext cx="2513124" cy="2938915"/>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0" name="Google Shape;40;p12"/>
            <p:cNvSpPr/>
            <p:nvPr/>
          </p:nvSpPr>
          <p:spPr>
            <a:xfrm>
              <a:off x="7010180" y="-8468"/>
              <a:ext cx="2143219" cy="6866996"/>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1" name="Google Shape;41;p12"/>
            <p:cNvSpPr/>
            <p:nvPr/>
          </p:nvSpPr>
          <p:spPr>
            <a:xfrm>
              <a:off x="8296112" y="-8468"/>
              <a:ext cx="857288" cy="6866996"/>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2" name="Google Shape;42;p12"/>
            <p:cNvSpPr/>
            <p:nvPr/>
          </p:nvSpPr>
          <p:spPr>
            <a:xfrm>
              <a:off x="8077027" y="-8468"/>
              <a:ext cx="1066847" cy="6866996"/>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3" name="Google Shape;43;p12"/>
            <p:cNvSpPr/>
            <p:nvPr/>
          </p:nvSpPr>
          <p:spPr>
            <a:xfrm>
              <a:off x="8059564" y="4894488"/>
              <a:ext cx="1095423" cy="196404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grpSp>
      <p:sp>
        <p:nvSpPr>
          <p:cNvPr id="44" name="Google Shape;44;p12"/>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2pPr>
            <a:lvl3pPr lvl="2"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3pPr>
            <a:lvl4pPr lvl="3"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4pPr>
            <a:lvl5pPr lvl="4"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5" name="Google Shape;45;p12"/>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404040"/>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404040"/>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404040"/>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6" name="Google Shape;46;p12"/>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7" name="Google Shape;47;p12"/>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8" name="Google Shape;48;p12"/>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
          <p:cNvSpPr txBox="1"/>
          <p:nvPr>
            <p:ph type="ctrTitle"/>
          </p:nvPr>
        </p:nvSpPr>
        <p:spPr>
          <a:xfrm>
            <a:off x="611187" y="115887"/>
            <a:ext cx="7772400" cy="14700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5400"/>
              <a:buFont typeface="Arial"/>
              <a:buNone/>
            </a:pPr>
            <a:r>
              <a:rPr b="0" i="0" lang="en-US" sz="5400" u="none">
                <a:solidFill>
                  <a:schemeClr val="accent1"/>
                </a:solidFill>
                <a:latin typeface="Arial"/>
                <a:ea typeface="Arial"/>
                <a:cs typeface="Arial"/>
                <a:sym typeface="Arial"/>
              </a:rPr>
              <a:t>Welcome to Year 4 </a:t>
            </a:r>
            <a:endParaRPr/>
          </a:p>
        </p:txBody>
      </p:sp>
      <p:pic>
        <p:nvPicPr>
          <p:cNvPr id="137" name="Google Shape;137;p1"/>
          <p:cNvPicPr preferRelativeResize="0"/>
          <p:nvPr/>
        </p:nvPicPr>
        <p:blipFill rotWithShape="1">
          <a:blip r:embed="rId3">
            <a:alphaModFix/>
          </a:blip>
          <a:srcRect b="0" l="0" r="0" t="0"/>
          <a:stretch/>
        </p:blipFill>
        <p:spPr>
          <a:xfrm>
            <a:off x="-39700" y="-328612"/>
            <a:ext cx="9223375" cy="4465636"/>
          </a:xfrm>
          <a:prstGeom prst="rect">
            <a:avLst/>
          </a:prstGeom>
          <a:noFill/>
          <a:ln>
            <a:noFill/>
          </a:ln>
        </p:spPr>
      </p:pic>
      <p:sp>
        <p:nvSpPr>
          <p:cNvPr id="138" name="Google Shape;138;p1"/>
          <p:cNvSpPr txBox="1"/>
          <p:nvPr/>
        </p:nvSpPr>
        <p:spPr>
          <a:xfrm>
            <a:off x="1503775" y="4327950"/>
            <a:ext cx="47178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800"/>
              <a:buFont typeface="Arial"/>
              <a:buNone/>
            </a:pPr>
            <a:r>
              <a:rPr b="0" i="0" lang="en-US" sz="8800" u="none">
                <a:solidFill>
                  <a:schemeClr val="dk1"/>
                </a:solidFill>
                <a:highlight>
                  <a:schemeClr val="lt1"/>
                </a:highlight>
                <a:latin typeface="Arial"/>
                <a:ea typeface="Arial"/>
                <a:cs typeface="Arial"/>
                <a:sym typeface="Arial"/>
              </a:rPr>
              <a:t>to Year </a:t>
            </a:r>
            <a:r>
              <a:rPr lang="en-US" sz="8800">
                <a:solidFill>
                  <a:schemeClr val="dk1"/>
                </a:solidFill>
                <a:highlight>
                  <a:schemeClr val="lt1"/>
                </a:highlight>
              </a:rPr>
              <a:t>5</a:t>
            </a:r>
            <a:r>
              <a:rPr b="0" i="0" lang="en-US" sz="8800" u="none">
                <a:solidFill>
                  <a:schemeClr val="dk1"/>
                </a:solidFill>
                <a:highlight>
                  <a:schemeClr val="lt1"/>
                </a:highlight>
                <a:latin typeface="Arial"/>
                <a:ea typeface="Arial"/>
                <a:cs typeface="Arial"/>
                <a:sym typeface="Arial"/>
              </a:rPr>
              <a:t> </a:t>
            </a:r>
            <a:endParaRPr>
              <a:highlight>
                <a:schemeClr val="lt1"/>
              </a:highlight>
            </a:endParaRPr>
          </a:p>
        </p:txBody>
      </p:sp>
      <p:pic>
        <p:nvPicPr>
          <p:cNvPr descr="Our Lady of Grace Primary School Nursery | The Bury Directory" id="139" name="Google Shape;139;p1"/>
          <p:cNvPicPr preferRelativeResize="0"/>
          <p:nvPr/>
        </p:nvPicPr>
        <p:blipFill rotWithShape="1">
          <a:blip r:embed="rId4">
            <a:alphaModFix/>
          </a:blip>
          <a:srcRect b="3363" l="0" r="0" t="0"/>
          <a:stretch/>
        </p:blipFill>
        <p:spPr>
          <a:xfrm>
            <a:off x="6032500" y="4137025"/>
            <a:ext cx="3224212" cy="2720975"/>
          </a:xfrm>
          <a:prstGeom prst="rect">
            <a:avLst/>
          </a:prstGeom>
          <a:noFill/>
          <a:ln>
            <a:noFill/>
          </a:ln>
        </p:spPr>
      </p:pic>
      <p:sp>
        <p:nvSpPr>
          <p:cNvPr id="140" name="Google Shape;140;p1"/>
          <p:cNvSpPr/>
          <p:nvPr/>
        </p:nvSpPr>
        <p:spPr>
          <a:xfrm>
            <a:off x="-39700" y="3691550"/>
            <a:ext cx="1352400" cy="251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type="title"/>
          </p:nvPr>
        </p:nvSpPr>
        <p:spPr>
          <a:xfrm>
            <a:off x="2843212" y="295275"/>
            <a:ext cx="2451100" cy="13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5400"/>
              <a:buFont typeface="Arial"/>
              <a:buNone/>
            </a:pPr>
            <a:r>
              <a:rPr b="0" i="0" lang="en-US" sz="5400" u="sng">
                <a:solidFill>
                  <a:schemeClr val="accent1"/>
                </a:solidFill>
                <a:latin typeface="Arial"/>
                <a:ea typeface="Arial"/>
                <a:cs typeface="Arial"/>
                <a:sym typeface="Arial"/>
              </a:rPr>
              <a:t>Staff</a:t>
            </a:r>
            <a:endParaRPr/>
          </a:p>
        </p:txBody>
      </p:sp>
      <p:sp>
        <p:nvSpPr>
          <p:cNvPr id="146" name="Google Shape;146;p2"/>
          <p:cNvSpPr txBox="1"/>
          <p:nvPr>
            <p:ph idx="1" type="body"/>
          </p:nvPr>
        </p:nvSpPr>
        <p:spPr>
          <a:xfrm>
            <a:off x="107625" y="1362950"/>
            <a:ext cx="8612100" cy="47313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2050" u="sng">
                <a:solidFill>
                  <a:schemeClr val="dk1"/>
                </a:solidFill>
                <a:latin typeface="Arial"/>
                <a:ea typeface="Arial"/>
                <a:cs typeface="Arial"/>
                <a:sym typeface="Arial"/>
              </a:rPr>
              <a:t>SENIOR LEADERSHIP TEAM</a:t>
            </a:r>
            <a:endParaRPr b="1" sz="2050" u="sng">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50">
                <a:solidFill>
                  <a:schemeClr val="dk1"/>
                </a:solidFill>
                <a:latin typeface="Arial"/>
                <a:ea typeface="Arial"/>
                <a:cs typeface="Arial"/>
                <a:sym typeface="Arial"/>
              </a:rPr>
              <a:t>Headteacher                                      Mrs A K Casey</a:t>
            </a:r>
            <a:br>
              <a:rPr lang="en-US" sz="2050">
                <a:solidFill>
                  <a:schemeClr val="dk1"/>
                </a:solidFill>
                <a:latin typeface="Arial"/>
                <a:ea typeface="Arial"/>
                <a:cs typeface="Arial"/>
                <a:sym typeface="Arial"/>
              </a:rPr>
            </a:br>
            <a:r>
              <a:rPr lang="en-US" sz="2050">
                <a:solidFill>
                  <a:schemeClr val="dk1"/>
                </a:solidFill>
                <a:latin typeface="Arial"/>
                <a:ea typeface="Arial"/>
                <a:cs typeface="Arial"/>
                <a:sym typeface="Arial"/>
              </a:rPr>
              <a:t>Deputy Headteacher                          Mr T Collins (Safeguarding Lead)</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50">
                <a:solidFill>
                  <a:schemeClr val="dk1"/>
                </a:solidFill>
                <a:latin typeface="Arial"/>
                <a:ea typeface="Arial"/>
                <a:cs typeface="Arial"/>
                <a:sym typeface="Arial"/>
              </a:rPr>
              <a:t>Phase Leader                                     Mr S Barker (SEND)</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50">
                <a:solidFill>
                  <a:schemeClr val="dk1"/>
                </a:solidFill>
                <a:latin typeface="Arial"/>
                <a:ea typeface="Arial"/>
                <a:cs typeface="Arial"/>
                <a:sym typeface="Arial"/>
              </a:rPr>
              <a:t>Phase Leader (Years 1 &amp; 2)               Mrs E Collins</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50">
                <a:solidFill>
                  <a:schemeClr val="dk1"/>
                </a:solidFill>
                <a:latin typeface="Arial"/>
                <a:ea typeface="Arial"/>
                <a:cs typeface="Arial"/>
                <a:sym typeface="Arial"/>
              </a:rPr>
              <a:t>Phase Leader (Years 3 &amp; 4)               Miss H Gray</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50">
                <a:solidFill>
                  <a:schemeClr val="dk1"/>
                </a:solidFill>
                <a:latin typeface="Arial"/>
                <a:ea typeface="Arial"/>
                <a:cs typeface="Arial"/>
                <a:sym typeface="Arial"/>
              </a:rPr>
              <a:t>Phase Leader (Years 5 &amp; 6)               Mrs A Smith</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50">
                <a:solidFill>
                  <a:schemeClr val="dk1"/>
                </a:solidFill>
                <a:latin typeface="Arial"/>
                <a:ea typeface="Arial"/>
                <a:cs typeface="Arial"/>
                <a:sym typeface="Arial"/>
              </a:rPr>
              <a:t>Foundation Phase Leader                  Mrs U Harrington</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50">
                <a:solidFill>
                  <a:schemeClr val="dk1"/>
                </a:solidFill>
                <a:latin typeface="Arial"/>
                <a:ea typeface="Arial"/>
                <a:cs typeface="Arial"/>
                <a:sym typeface="Arial"/>
              </a:rPr>
              <a:t>Year 6 </a:t>
            </a:r>
            <a:r>
              <a:rPr lang="en-US" sz="2050">
                <a:solidFill>
                  <a:schemeClr val="dk1"/>
                </a:solidFill>
                <a:latin typeface="Arial"/>
                <a:ea typeface="Arial"/>
                <a:cs typeface="Arial"/>
                <a:sym typeface="Arial"/>
              </a:rPr>
              <a:t>          </a:t>
            </a:r>
            <a:r>
              <a:rPr lang="en-US" sz="2050">
                <a:solidFill>
                  <a:schemeClr val="dk1"/>
                </a:solidFill>
                <a:latin typeface="Arial"/>
                <a:ea typeface="Arial"/>
                <a:cs typeface="Arial"/>
                <a:sym typeface="Arial"/>
              </a:rPr>
              <a:t>                                      Mr Barker, Mr Collins, Mrs Midgley</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2050">
                <a:solidFill>
                  <a:schemeClr val="dk1"/>
                </a:solidFill>
                <a:latin typeface="Arial"/>
                <a:ea typeface="Arial"/>
                <a:cs typeface="Arial"/>
                <a:sym typeface="Arial"/>
              </a:rPr>
              <a:t>Year 5    </a:t>
            </a:r>
            <a:r>
              <a:rPr lang="en-US" sz="2050">
                <a:solidFill>
                  <a:schemeClr val="dk1"/>
                </a:solidFill>
                <a:latin typeface="Arial"/>
                <a:ea typeface="Arial"/>
                <a:cs typeface="Arial"/>
                <a:sym typeface="Arial"/>
              </a:rPr>
              <a:t>                                            </a:t>
            </a:r>
            <a:r>
              <a:rPr b="1" lang="en-US" sz="2050">
                <a:solidFill>
                  <a:schemeClr val="dk1"/>
                </a:solidFill>
                <a:latin typeface="Arial"/>
                <a:ea typeface="Arial"/>
                <a:cs typeface="Arial"/>
                <a:sym typeface="Arial"/>
              </a:rPr>
              <a:t> Mrs Smith</a:t>
            </a:r>
            <a:r>
              <a:rPr lang="en-US" sz="2050">
                <a:solidFill>
                  <a:schemeClr val="dk1"/>
                </a:solidFill>
                <a:latin typeface="Arial"/>
                <a:ea typeface="Arial"/>
                <a:cs typeface="Arial"/>
                <a:sym typeface="Arial"/>
              </a:rPr>
              <a:t>, Miss Skarratt</a:t>
            </a:r>
            <a:endParaRPr sz="20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65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65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317898" y="86425"/>
            <a:ext cx="68265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800"/>
              <a:buFont typeface="Arial"/>
              <a:buNone/>
            </a:pPr>
            <a:r>
              <a:rPr b="0" i="0" lang="en-US" sz="4800" u="sng">
                <a:solidFill>
                  <a:schemeClr val="accent1"/>
                </a:solidFill>
                <a:latin typeface="Arial"/>
                <a:ea typeface="Arial"/>
                <a:cs typeface="Arial"/>
                <a:sym typeface="Arial"/>
              </a:rPr>
              <a:t>Curriculum Overview</a:t>
            </a:r>
            <a:endParaRPr/>
          </a:p>
        </p:txBody>
      </p:sp>
      <p:pic>
        <p:nvPicPr>
          <p:cNvPr id="152" name="Google Shape;152;p3"/>
          <p:cNvPicPr preferRelativeResize="0"/>
          <p:nvPr/>
        </p:nvPicPr>
        <p:blipFill>
          <a:blip r:embed="rId3">
            <a:alphaModFix/>
          </a:blip>
          <a:stretch>
            <a:fillRect/>
          </a:stretch>
        </p:blipFill>
        <p:spPr>
          <a:xfrm>
            <a:off x="168325" y="957200"/>
            <a:ext cx="8026275" cy="577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title"/>
          </p:nvPr>
        </p:nvSpPr>
        <p:spPr>
          <a:xfrm>
            <a:off x="755650" y="188912"/>
            <a:ext cx="6348412" cy="132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5400"/>
              <a:buFont typeface="Arial"/>
              <a:buNone/>
            </a:pPr>
            <a:r>
              <a:rPr b="0" i="0" lang="en-US" sz="5400" u="sng">
                <a:solidFill>
                  <a:schemeClr val="accent1"/>
                </a:solidFill>
                <a:latin typeface="Arial"/>
                <a:ea typeface="Arial"/>
                <a:cs typeface="Arial"/>
                <a:sym typeface="Arial"/>
              </a:rPr>
              <a:t>Class Routines</a:t>
            </a:r>
            <a:endParaRPr/>
          </a:p>
        </p:txBody>
      </p:sp>
      <p:sp>
        <p:nvSpPr>
          <p:cNvPr id="158" name="Google Shape;158;p4"/>
          <p:cNvSpPr txBox="1"/>
          <p:nvPr>
            <p:ph idx="1" type="body"/>
          </p:nvPr>
        </p:nvSpPr>
        <p:spPr>
          <a:xfrm>
            <a:off x="292025" y="1382387"/>
            <a:ext cx="7416900" cy="4500600"/>
          </a:xfrm>
          <a:prstGeom prst="rect">
            <a:avLst/>
          </a:prstGeom>
          <a:noFill/>
          <a:ln>
            <a:noFill/>
          </a:ln>
        </p:spPr>
        <p:txBody>
          <a:bodyPr anchorCtr="0" anchor="t" bIns="45700" lIns="91425" spcFirstLastPara="1" rIns="91425" wrap="square" tIns="45700">
            <a:noAutofit/>
          </a:bodyPr>
          <a:lstStyle/>
          <a:p>
            <a:pPr indent="-355600" lvl="0" marL="342900" marR="0" rtl="0" algn="l">
              <a:lnSpc>
                <a:spcPct val="80000"/>
              </a:lnSpc>
              <a:spcBef>
                <a:spcPts val="0"/>
              </a:spcBef>
              <a:spcAft>
                <a:spcPts val="0"/>
              </a:spcAft>
              <a:buClr>
                <a:schemeClr val="accent1"/>
              </a:buClr>
              <a:buSzPts val="2040"/>
              <a:buFont typeface="Noto Sans Symbols"/>
              <a:buChar char="►"/>
            </a:pPr>
            <a:r>
              <a:rPr b="0" i="0" lang="en-US" sz="2500" u="none">
                <a:solidFill>
                  <a:srgbClr val="404040"/>
                </a:solidFill>
                <a:latin typeface="Trebuchet MS"/>
                <a:ea typeface="Trebuchet MS"/>
                <a:cs typeface="Trebuchet MS"/>
                <a:sym typeface="Trebuchet MS"/>
              </a:rPr>
              <a:t>Dojos are awarded for good behaviour in class and around school.</a:t>
            </a:r>
            <a:endParaRPr sz="2000"/>
          </a:p>
          <a:p>
            <a:pPr indent="-226059" lvl="0" marL="342900" marR="0" rtl="0" algn="l">
              <a:lnSpc>
                <a:spcPct val="80000"/>
              </a:lnSpc>
              <a:spcBef>
                <a:spcPts val="1000"/>
              </a:spcBef>
              <a:spcAft>
                <a:spcPts val="0"/>
              </a:spcAft>
              <a:buClr>
                <a:schemeClr val="accent1"/>
              </a:buClr>
              <a:buSzPts val="1840"/>
              <a:buFont typeface="Noto Sans Symbols"/>
              <a:buNone/>
            </a:pPr>
            <a:r>
              <a:t/>
            </a:r>
            <a:endParaRPr b="0" i="0" sz="2500" u="none">
              <a:solidFill>
                <a:srgbClr val="404040"/>
              </a:solidFill>
              <a:latin typeface="Trebuchet MS"/>
              <a:ea typeface="Trebuchet MS"/>
              <a:cs typeface="Trebuchet MS"/>
              <a:sym typeface="Trebuchet MS"/>
            </a:endParaRPr>
          </a:p>
          <a:p>
            <a:pPr indent="-355600" lvl="0" marL="342900" marR="0" rtl="0" algn="l">
              <a:lnSpc>
                <a:spcPct val="80000"/>
              </a:lnSpc>
              <a:spcBef>
                <a:spcPts val="1000"/>
              </a:spcBef>
              <a:spcAft>
                <a:spcPts val="0"/>
              </a:spcAft>
              <a:buClr>
                <a:schemeClr val="accent1"/>
              </a:buClr>
              <a:buSzPts val="2040"/>
              <a:buFont typeface="Noto Sans Symbols"/>
              <a:buChar char="►"/>
            </a:pPr>
            <a:r>
              <a:rPr b="0" i="0" lang="en-US" sz="2500" u="none">
                <a:solidFill>
                  <a:srgbClr val="404040"/>
                </a:solidFill>
                <a:latin typeface="Trebuchet MS"/>
                <a:ea typeface="Trebuchet MS"/>
                <a:cs typeface="Trebuchet MS"/>
                <a:sym typeface="Trebuchet MS"/>
              </a:rPr>
              <a:t>We are very positive and we try to motivate with lots of praise rather than punish with consequences.</a:t>
            </a:r>
            <a:endParaRPr sz="2000"/>
          </a:p>
          <a:p>
            <a:pPr indent="-226059" lvl="0" marL="342900" marR="0" rtl="0" algn="l">
              <a:lnSpc>
                <a:spcPct val="80000"/>
              </a:lnSpc>
              <a:spcBef>
                <a:spcPts val="1000"/>
              </a:spcBef>
              <a:spcAft>
                <a:spcPts val="0"/>
              </a:spcAft>
              <a:buClr>
                <a:schemeClr val="accent1"/>
              </a:buClr>
              <a:buSzPts val="1840"/>
              <a:buFont typeface="Noto Sans Symbols"/>
              <a:buNone/>
            </a:pPr>
            <a:r>
              <a:t/>
            </a:r>
            <a:endParaRPr b="0" i="0" sz="2500" u="none">
              <a:solidFill>
                <a:srgbClr val="404040"/>
              </a:solidFill>
              <a:latin typeface="Trebuchet MS"/>
              <a:ea typeface="Trebuchet MS"/>
              <a:cs typeface="Trebuchet MS"/>
              <a:sym typeface="Trebuchet MS"/>
            </a:endParaRPr>
          </a:p>
          <a:p>
            <a:pPr indent="-355600" lvl="0" marL="342900" marR="0" rtl="0" algn="l">
              <a:lnSpc>
                <a:spcPct val="80000"/>
              </a:lnSpc>
              <a:spcBef>
                <a:spcPts val="1000"/>
              </a:spcBef>
              <a:spcAft>
                <a:spcPts val="0"/>
              </a:spcAft>
              <a:buClr>
                <a:schemeClr val="accent1"/>
              </a:buClr>
              <a:buSzPts val="2040"/>
              <a:buFont typeface="Noto Sans Symbols"/>
              <a:buChar char="►"/>
            </a:pPr>
            <a:r>
              <a:rPr b="0" i="0" lang="en-US" sz="2500" u="none">
                <a:solidFill>
                  <a:srgbClr val="404040"/>
                </a:solidFill>
                <a:latin typeface="Trebuchet MS"/>
                <a:ea typeface="Trebuchet MS"/>
                <a:cs typeface="Trebuchet MS"/>
                <a:sym typeface="Trebuchet MS"/>
              </a:rPr>
              <a:t>We have high expectations in terms of pupils’ work, attitude and behaviour.</a:t>
            </a:r>
            <a:endParaRPr sz="2000"/>
          </a:p>
          <a:p>
            <a:pPr indent="-226059" lvl="0" marL="342900" marR="0" rtl="0" algn="l">
              <a:lnSpc>
                <a:spcPct val="80000"/>
              </a:lnSpc>
              <a:spcBef>
                <a:spcPts val="1000"/>
              </a:spcBef>
              <a:spcAft>
                <a:spcPts val="0"/>
              </a:spcAft>
              <a:buClr>
                <a:schemeClr val="accent1"/>
              </a:buClr>
              <a:buSzPts val="1840"/>
              <a:buFont typeface="Noto Sans Symbols"/>
              <a:buNone/>
            </a:pPr>
            <a:r>
              <a:t/>
            </a:r>
            <a:endParaRPr b="0" i="0" sz="2500" u="none">
              <a:solidFill>
                <a:srgbClr val="404040"/>
              </a:solidFill>
              <a:latin typeface="Trebuchet MS"/>
              <a:ea typeface="Trebuchet MS"/>
              <a:cs typeface="Trebuchet MS"/>
              <a:sym typeface="Trebuchet MS"/>
            </a:endParaRPr>
          </a:p>
          <a:p>
            <a:pPr indent="-355600" lvl="0" marL="342900" marR="0" rtl="0" algn="l">
              <a:lnSpc>
                <a:spcPct val="80000"/>
              </a:lnSpc>
              <a:spcBef>
                <a:spcPts val="1000"/>
              </a:spcBef>
              <a:spcAft>
                <a:spcPts val="0"/>
              </a:spcAft>
              <a:buClr>
                <a:schemeClr val="accent1"/>
              </a:buClr>
              <a:buSzPts val="2040"/>
              <a:buFont typeface="Noto Sans Symbols"/>
              <a:buChar char="►"/>
            </a:pPr>
            <a:r>
              <a:rPr b="0" i="0" lang="en-US" sz="2500" u="none">
                <a:solidFill>
                  <a:srgbClr val="404040"/>
                </a:solidFill>
                <a:latin typeface="Trebuchet MS"/>
                <a:ea typeface="Trebuchet MS"/>
                <a:cs typeface="Trebuchet MS"/>
                <a:sym typeface="Trebuchet MS"/>
              </a:rPr>
              <a:t>A warning will however be given and if necessary sanctions such as missing part of break, speaking to a member of the SLT may be required etc.</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625500" y="211800"/>
            <a:ext cx="6348300" cy="1320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800"/>
              <a:buFont typeface="Trebuchet MS"/>
              <a:buNone/>
            </a:pPr>
            <a:r>
              <a:rPr b="0" i="0" lang="en-US" sz="4800" u="sng">
                <a:solidFill>
                  <a:schemeClr val="accent1"/>
                </a:solidFill>
                <a:latin typeface="Trebuchet MS"/>
                <a:ea typeface="Trebuchet MS"/>
                <a:cs typeface="Trebuchet MS"/>
                <a:sym typeface="Trebuchet MS"/>
              </a:rPr>
              <a:t>Spellings</a:t>
            </a:r>
            <a:endParaRPr/>
          </a:p>
        </p:txBody>
      </p:sp>
      <p:sp>
        <p:nvSpPr>
          <p:cNvPr id="164" name="Google Shape;164;p5"/>
          <p:cNvSpPr txBox="1"/>
          <p:nvPr>
            <p:ph idx="1" type="body"/>
          </p:nvPr>
        </p:nvSpPr>
        <p:spPr>
          <a:xfrm>
            <a:off x="237125" y="1304250"/>
            <a:ext cx="7367100" cy="4249500"/>
          </a:xfrm>
          <a:prstGeom prst="rect">
            <a:avLst/>
          </a:prstGeom>
          <a:noFill/>
          <a:ln>
            <a:noFill/>
          </a:ln>
        </p:spPr>
        <p:txBody>
          <a:bodyPr anchorCtr="0" anchor="t" bIns="45700" lIns="91425" spcFirstLastPara="1" rIns="91425" wrap="square" tIns="45700">
            <a:normAutofit/>
          </a:bodyPr>
          <a:lstStyle/>
          <a:p>
            <a:pPr indent="-325120" lvl="0" marL="342900" marR="0" rtl="0" algn="l">
              <a:lnSpc>
                <a:spcPct val="90000"/>
              </a:lnSpc>
              <a:spcBef>
                <a:spcPts val="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10 spellings will be sent home on a Wednesday to be tested on the following </a:t>
            </a:r>
            <a:r>
              <a:rPr lang="en-US" sz="2600"/>
              <a:t>Wednesday</a:t>
            </a:r>
            <a:r>
              <a:rPr b="0" i="0" lang="en-US" sz="2600" u="none">
                <a:solidFill>
                  <a:srgbClr val="404040"/>
                </a:solidFill>
                <a:latin typeface="Trebuchet MS"/>
                <a:ea typeface="Trebuchet MS"/>
                <a:cs typeface="Trebuchet MS"/>
                <a:sym typeface="Trebuchet MS"/>
              </a:rPr>
              <a:t>.</a:t>
            </a:r>
            <a:endParaRPr sz="2600"/>
          </a:p>
          <a:p>
            <a:pPr indent="-160020" lvl="0" marL="342900" marR="0" rtl="0" algn="l">
              <a:lnSpc>
                <a:spcPct val="90000"/>
              </a:lnSpc>
              <a:spcBef>
                <a:spcPts val="1000"/>
              </a:spcBef>
              <a:spcAft>
                <a:spcPts val="0"/>
              </a:spcAft>
              <a:buClr>
                <a:schemeClr val="accent1"/>
              </a:buClr>
              <a:buSzPts val="2880"/>
              <a:buFont typeface="Noto Sans Symbols"/>
              <a:buNone/>
            </a:pPr>
            <a:r>
              <a:t/>
            </a:r>
            <a:endParaRPr b="0" i="0" sz="2600" u="none">
              <a:solidFill>
                <a:srgbClr val="404040"/>
              </a:solidFill>
              <a:latin typeface="Trebuchet MS"/>
              <a:ea typeface="Trebuchet MS"/>
              <a:cs typeface="Trebuchet MS"/>
              <a:sym typeface="Trebuchet MS"/>
            </a:endParaRPr>
          </a:p>
          <a:p>
            <a:pPr indent="-325120" lvl="0" marL="342900" marR="0" rtl="0" algn="l">
              <a:lnSpc>
                <a:spcPct val="90000"/>
              </a:lnSpc>
              <a:spcBef>
                <a:spcPts val="100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Spellings can be found on </a:t>
            </a:r>
            <a:r>
              <a:rPr lang="en-US" sz="2600"/>
              <a:t>the Class website every week</a:t>
            </a:r>
            <a:r>
              <a:rPr b="0" i="0" lang="en-US" sz="2600" u="none">
                <a:solidFill>
                  <a:srgbClr val="404040"/>
                </a:solidFill>
                <a:latin typeface="Trebuchet MS"/>
                <a:ea typeface="Trebuchet MS"/>
                <a:cs typeface="Trebuchet MS"/>
                <a:sym typeface="Trebuchet MS"/>
              </a:rPr>
              <a:t>.</a:t>
            </a:r>
            <a:endParaRPr sz="2600"/>
          </a:p>
          <a:p>
            <a:pPr indent="0" lvl="0" marL="342900" marR="0" rtl="0" algn="l">
              <a:lnSpc>
                <a:spcPct val="90000"/>
              </a:lnSpc>
              <a:spcBef>
                <a:spcPts val="1000"/>
              </a:spcBef>
              <a:spcAft>
                <a:spcPts val="0"/>
              </a:spcAft>
              <a:buNone/>
            </a:pPr>
            <a:r>
              <a:t/>
            </a:r>
            <a:endParaRPr sz="2600"/>
          </a:p>
          <a:p>
            <a:pPr indent="-325120" lvl="0" marL="342900" marR="0" rtl="0" algn="l">
              <a:lnSpc>
                <a:spcPct val="90000"/>
              </a:lnSpc>
              <a:spcBef>
                <a:spcPts val="1000"/>
              </a:spcBef>
              <a:spcAft>
                <a:spcPts val="0"/>
              </a:spcAft>
              <a:buClr>
                <a:schemeClr val="accent1"/>
              </a:buClr>
              <a:buSzPts val="2600"/>
              <a:buFont typeface="Noto Sans Symbols"/>
              <a:buChar char="►"/>
            </a:pPr>
            <a:r>
              <a:rPr lang="en-US" sz="2600"/>
              <a:t>Children can log into Spelling shed for further </a:t>
            </a:r>
            <a:r>
              <a:rPr lang="en-US" sz="2600"/>
              <a:t>practice</a:t>
            </a:r>
            <a:r>
              <a:rPr lang="en-US" sz="2600"/>
              <a:t>. </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657325" y="254600"/>
            <a:ext cx="6348300" cy="63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Reading Books</a:t>
            </a:r>
            <a:endParaRPr/>
          </a:p>
        </p:txBody>
      </p:sp>
      <p:sp>
        <p:nvSpPr>
          <p:cNvPr id="170" name="Google Shape;170;p6"/>
          <p:cNvSpPr txBox="1"/>
          <p:nvPr>
            <p:ph idx="1" type="body"/>
          </p:nvPr>
        </p:nvSpPr>
        <p:spPr>
          <a:xfrm>
            <a:off x="218537" y="1102462"/>
            <a:ext cx="7416900" cy="4465500"/>
          </a:xfrm>
          <a:prstGeom prst="rect">
            <a:avLst/>
          </a:prstGeom>
          <a:noFill/>
          <a:ln>
            <a:noFill/>
          </a:ln>
        </p:spPr>
        <p:txBody>
          <a:bodyPr anchorCtr="0" anchor="t" bIns="45700" lIns="91425" spcFirstLastPara="1" rIns="91425" wrap="square" tIns="45700">
            <a:noAutofit/>
          </a:bodyPr>
          <a:lstStyle/>
          <a:p>
            <a:pPr indent="-406400" lvl="0" marL="342900" marR="0" rtl="0" algn="l">
              <a:lnSpc>
                <a:spcPct val="80000"/>
              </a:lnSpc>
              <a:spcBef>
                <a:spcPts val="0"/>
              </a:spcBef>
              <a:spcAft>
                <a:spcPts val="0"/>
              </a:spcAft>
              <a:buClr>
                <a:schemeClr val="accent1"/>
              </a:buClr>
              <a:buSzPts val="2600"/>
              <a:buFont typeface="Noto Sans Symbols"/>
              <a:buChar char="►"/>
            </a:pPr>
            <a:r>
              <a:rPr lang="en-US" sz="2600"/>
              <a:t>I </a:t>
            </a:r>
            <a:r>
              <a:rPr b="0" i="0" lang="en-US" sz="2600" u="none">
                <a:solidFill>
                  <a:srgbClr val="404040"/>
                </a:solidFill>
                <a:latin typeface="Trebuchet MS"/>
                <a:ea typeface="Trebuchet MS"/>
                <a:cs typeface="Trebuchet MS"/>
                <a:sym typeface="Trebuchet MS"/>
              </a:rPr>
              <a:t>aim to change reading books daily when they are on the reading ladder. Please always bring your reading book into school by keeping it in the school bag.</a:t>
            </a:r>
            <a:endParaRPr sz="2600"/>
          </a:p>
          <a:p>
            <a:pPr indent="-241300" lvl="0" marL="342900" marR="0" rtl="0" algn="l">
              <a:lnSpc>
                <a:spcPct val="80000"/>
              </a:lnSpc>
              <a:spcBef>
                <a:spcPts val="1000"/>
              </a:spcBef>
              <a:spcAft>
                <a:spcPts val="0"/>
              </a:spcAft>
              <a:buClr>
                <a:schemeClr val="accent1"/>
              </a:buClr>
              <a:buSzPts val="1600"/>
              <a:buFont typeface="Noto Sans Symbols"/>
              <a:buNone/>
            </a:pPr>
            <a:r>
              <a:t/>
            </a:r>
            <a:endParaRPr b="0" i="0" sz="2600" u="none">
              <a:solidFill>
                <a:srgbClr val="404040"/>
              </a:solidFill>
              <a:latin typeface="Trebuchet MS"/>
              <a:ea typeface="Trebuchet MS"/>
              <a:cs typeface="Trebuchet MS"/>
              <a:sym typeface="Trebuchet MS"/>
            </a:endParaRPr>
          </a:p>
          <a:p>
            <a:pPr indent="-406400" lvl="0" marL="342900" marR="0" rtl="0" algn="l">
              <a:lnSpc>
                <a:spcPct val="80000"/>
              </a:lnSpc>
              <a:spcBef>
                <a:spcPts val="100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Please sign your child’s log when they have read with you or discussed the book with you.</a:t>
            </a:r>
            <a:endParaRPr sz="2600"/>
          </a:p>
          <a:p>
            <a:pPr indent="-241300" lvl="0" marL="342900" marR="0" rtl="0" algn="l">
              <a:lnSpc>
                <a:spcPct val="80000"/>
              </a:lnSpc>
              <a:spcBef>
                <a:spcPts val="1000"/>
              </a:spcBef>
              <a:spcAft>
                <a:spcPts val="0"/>
              </a:spcAft>
              <a:buClr>
                <a:schemeClr val="accent1"/>
              </a:buClr>
              <a:buSzPts val="1600"/>
              <a:buFont typeface="Noto Sans Symbols"/>
              <a:buNone/>
            </a:pPr>
            <a:r>
              <a:t/>
            </a:r>
            <a:endParaRPr b="0" i="0" sz="2600" u="none">
              <a:solidFill>
                <a:srgbClr val="404040"/>
              </a:solidFill>
              <a:latin typeface="Trebuchet MS"/>
              <a:ea typeface="Trebuchet MS"/>
              <a:cs typeface="Trebuchet MS"/>
              <a:sym typeface="Trebuchet MS"/>
            </a:endParaRPr>
          </a:p>
          <a:p>
            <a:pPr indent="-406400" lvl="0" marL="342900" marR="0" rtl="0" algn="l">
              <a:lnSpc>
                <a:spcPct val="80000"/>
              </a:lnSpc>
              <a:spcBef>
                <a:spcPts val="0"/>
              </a:spcBef>
              <a:spcAft>
                <a:spcPts val="0"/>
              </a:spcAft>
              <a:buClr>
                <a:schemeClr val="accent1"/>
              </a:buClr>
              <a:buSzPts val="2600"/>
              <a:buFont typeface="Noto Sans Symbols"/>
              <a:buChar char="►"/>
            </a:pPr>
            <a:r>
              <a:rPr b="0" i="0" lang="en-US" sz="2600" u="none">
                <a:solidFill>
                  <a:srgbClr val="404040"/>
                </a:solidFill>
                <a:latin typeface="Trebuchet MS"/>
                <a:ea typeface="Trebuchet MS"/>
                <a:cs typeface="Trebuchet MS"/>
                <a:sym typeface="Trebuchet MS"/>
              </a:rPr>
              <a:t>Giving your child as many opportunities to read is very important. Reading daily doesn’t just improve pupils fluency and expression. Pupils also benefit from having well written stories modelled to them in terms of both composition and effect and also the correct grammatical conventions. </a:t>
            </a:r>
            <a:endParaRPr sz="2600"/>
          </a:p>
          <a:p>
            <a:pPr indent="0" lvl="0" marL="342900" marR="0" rtl="0" algn="l">
              <a:lnSpc>
                <a:spcPct val="80000"/>
              </a:lnSpc>
              <a:spcBef>
                <a:spcPts val="0"/>
              </a:spcBef>
              <a:spcAft>
                <a:spcPts val="0"/>
              </a:spcAft>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e71b74f515_0_9"/>
          <p:cNvSpPr txBox="1"/>
          <p:nvPr/>
        </p:nvSpPr>
        <p:spPr>
          <a:xfrm>
            <a:off x="314025" y="1278700"/>
            <a:ext cx="7132800" cy="4640400"/>
          </a:xfrm>
          <a:prstGeom prst="rect">
            <a:avLst/>
          </a:prstGeom>
          <a:noFill/>
          <a:ln>
            <a:noFill/>
          </a:ln>
        </p:spPr>
        <p:txBody>
          <a:bodyPr anchorCtr="0" anchor="t" bIns="45700" lIns="91425" spcFirstLastPara="1" rIns="91425" wrap="square" tIns="45700">
            <a:noAutofit/>
          </a:bodyPr>
          <a:lstStyle/>
          <a:p>
            <a:pPr indent="-381000" lvl="0" marL="342900" marR="0" rtl="0" algn="l">
              <a:lnSpc>
                <a:spcPct val="80000"/>
              </a:lnSpc>
              <a:spcBef>
                <a:spcPts val="1000"/>
              </a:spcBef>
              <a:spcAft>
                <a:spcPts val="0"/>
              </a:spcAft>
              <a:buClr>
                <a:schemeClr val="accent1"/>
              </a:buClr>
              <a:buSzPts val="2200"/>
              <a:buFont typeface="Noto Sans Symbols"/>
              <a:buChar char="►"/>
            </a:pPr>
            <a:r>
              <a:rPr lang="en-US" sz="2600">
                <a:solidFill>
                  <a:srgbClr val="404040"/>
                </a:solidFill>
                <a:latin typeface="Trebuchet MS"/>
                <a:ea typeface="Trebuchet MS"/>
                <a:cs typeface="Trebuchet MS"/>
                <a:sym typeface="Trebuchet MS"/>
              </a:rPr>
              <a:t>Children will be provided with a SPaG and Maths homework book.</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600">
              <a:solidFill>
                <a:srgbClr val="404040"/>
              </a:solidFill>
              <a:latin typeface="Trebuchet MS"/>
              <a:ea typeface="Trebuchet MS"/>
              <a:cs typeface="Trebuchet MS"/>
              <a:sym typeface="Trebuchet MS"/>
            </a:endParaRPr>
          </a:p>
          <a:p>
            <a:pPr indent="-381000" lvl="0" marL="342900" marR="0" rtl="0" algn="l">
              <a:lnSpc>
                <a:spcPct val="80000"/>
              </a:lnSpc>
              <a:spcBef>
                <a:spcPts val="1000"/>
              </a:spcBef>
              <a:spcAft>
                <a:spcPts val="0"/>
              </a:spcAft>
              <a:buClr>
                <a:schemeClr val="accent1"/>
              </a:buClr>
              <a:buSzPts val="2200"/>
              <a:buFont typeface="Noto Sans Symbols"/>
              <a:buChar char="►"/>
            </a:pPr>
            <a:r>
              <a:rPr lang="en-US" sz="2600">
                <a:solidFill>
                  <a:srgbClr val="404040"/>
                </a:solidFill>
                <a:latin typeface="Trebuchet MS"/>
                <a:ea typeface="Trebuchet MS"/>
                <a:cs typeface="Trebuchet MS"/>
                <a:sym typeface="Trebuchet MS"/>
              </a:rPr>
              <a:t>I will ask the children to highlight the page number for the next piece of work to be completed. I will also put the page numbers on the class website.</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600">
              <a:solidFill>
                <a:srgbClr val="404040"/>
              </a:solidFill>
              <a:latin typeface="Trebuchet MS"/>
              <a:ea typeface="Trebuchet MS"/>
              <a:cs typeface="Trebuchet MS"/>
              <a:sym typeface="Trebuchet MS"/>
            </a:endParaRPr>
          </a:p>
          <a:p>
            <a:pPr indent="-381000" lvl="0" marL="342900" marR="0" rtl="0" algn="l">
              <a:lnSpc>
                <a:spcPct val="80000"/>
              </a:lnSpc>
              <a:spcBef>
                <a:spcPts val="1000"/>
              </a:spcBef>
              <a:spcAft>
                <a:spcPts val="0"/>
              </a:spcAft>
              <a:buClr>
                <a:schemeClr val="accent1"/>
              </a:buClr>
              <a:buSzPts val="2200"/>
              <a:buFont typeface="Noto Sans Symbols"/>
              <a:buChar char="►"/>
            </a:pPr>
            <a:r>
              <a:rPr lang="en-US" sz="2600">
                <a:solidFill>
                  <a:srgbClr val="404040"/>
                </a:solidFill>
                <a:latin typeface="Trebuchet MS"/>
                <a:ea typeface="Trebuchet MS"/>
                <a:cs typeface="Trebuchet MS"/>
                <a:sym typeface="Trebuchet MS"/>
              </a:rPr>
              <a:t>Work will be set in these books on a Wednesday and needs to be completed for the following Wednesday.</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600">
              <a:solidFill>
                <a:srgbClr val="404040"/>
              </a:solidFill>
              <a:latin typeface="Trebuchet MS"/>
              <a:ea typeface="Trebuchet MS"/>
              <a:cs typeface="Trebuchet MS"/>
              <a:sym typeface="Trebuchet MS"/>
            </a:endParaRPr>
          </a:p>
          <a:p>
            <a:pPr indent="0" lvl="0" marL="342900" marR="0" rtl="0" algn="l">
              <a:lnSpc>
                <a:spcPct val="80000"/>
              </a:lnSpc>
              <a:spcBef>
                <a:spcPts val="1000"/>
              </a:spcBef>
              <a:spcAft>
                <a:spcPts val="0"/>
              </a:spcAft>
              <a:buNone/>
            </a:pPr>
            <a:r>
              <a:t/>
            </a:r>
            <a:endParaRPr sz="2000"/>
          </a:p>
          <a:p>
            <a:pPr indent="-342900" lvl="0" marL="342900" marR="0" rtl="0" algn="l">
              <a:lnSpc>
                <a:spcPct val="80000"/>
              </a:lnSpc>
              <a:spcBef>
                <a:spcPts val="520"/>
              </a:spcBef>
              <a:spcAft>
                <a:spcPts val="0"/>
              </a:spcAft>
              <a:buClr>
                <a:schemeClr val="dk1"/>
              </a:buClr>
              <a:buSzPts val="2600"/>
              <a:buFont typeface="Trebuchet MS"/>
              <a:buNone/>
            </a:pPr>
            <a:r>
              <a:t/>
            </a:r>
            <a:endParaRPr b="0" i="0" sz="32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251142" lvl="0" marL="342900" marR="0" rtl="0" algn="l">
              <a:lnSpc>
                <a:spcPct val="80000"/>
              </a:lnSpc>
              <a:spcBef>
                <a:spcPts val="340"/>
              </a:spcBef>
              <a:spcAft>
                <a:spcPts val="0"/>
              </a:spcAft>
              <a:buClr>
                <a:srgbClr val="AA2B1E"/>
              </a:buClr>
              <a:buSzPts val="1445"/>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342900" lvl="0" marL="342900" marR="0" rtl="0" algn="l">
              <a:lnSpc>
                <a:spcPct val="80000"/>
              </a:lnSpc>
              <a:spcBef>
                <a:spcPts val="340"/>
              </a:spcBef>
              <a:spcAft>
                <a:spcPts val="0"/>
              </a:spcAft>
              <a:buClr>
                <a:schemeClr val="dk1"/>
              </a:buClr>
              <a:buSzPts val="1700"/>
              <a:buFont typeface="Trebuchet MS"/>
              <a:buNone/>
            </a:pPr>
            <a:r>
              <a:t/>
            </a:r>
            <a:endParaRPr b="0" i="0" sz="17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700" u="none">
              <a:solidFill>
                <a:srgbClr val="000000"/>
              </a:solidFill>
              <a:latin typeface="Arial"/>
              <a:ea typeface="Arial"/>
              <a:cs typeface="Arial"/>
              <a:sym typeface="Arial"/>
            </a:endParaRPr>
          </a:p>
        </p:txBody>
      </p:sp>
      <p:sp>
        <p:nvSpPr>
          <p:cNvPr id="176" name="Google Shape;176;g1e71b74f515_0_9"/>
          <p:cNvSpPr txBox="1"/>
          <p:nvPr/>
        </p:nvSpPr>
        <p:spPr>
          <a:xfrm>
            <a:off x="0" y="322362"/>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Homework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8"/>
          <p:cNvPicPr preferRelativeResize="0"/>
          <p:nvPr/>
        </p:nvPicPr>
        <p:blipFill rotWithShape="1">
          <a:blip r:embed="rId3">
            <a:alphaModFix/>
          </a:blip>
          <a:srcRect b="0" l="0" r="0" t="0"/>
          <a:stretch/>
        </p:blipFill>
        <p:spPr>
          <a:xfrm>
            <a:off x="1686650" y="3428998"/>
            <a:ext cx="3593300" cy="2695875"/>
          </a:xfrm>
          <a:prstGeom prst="rect">
            <a:avLst/>
          </a:prstGeom>
          <a:noFill/>
          <a:ln>
            <a:noFill/>
          </a:ln>
        </p:spPr>
      </p:pic>
      <p:sp>
        <p:nvSpPr>
          <p:cNvPr id="182" name="Google Shape;182;p8"/>
          <p:cNvSpPr txBox="1"/>
          <p:nvPr/>
        </p:nvSpPr>
        <p:spPr>
          <a:xfrm>
            <a:off x="1476375" y="401637"/>
            <a:ext cx="52562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Times Tables Rock Stars</a:t>
            </a:r>
            <a:endParaRPr/>
          </a:p>
        </p:txBody>
      </p:sp>
      <p:sp>
        <p:nvSpPr>
          <p:cNvPr id="183" name="Google Shape;183;p8"/>
          <p:cNvSpPr txBox="1"/>
          <p:nvPr/>
        </p:nvSpPr>
        <p:spPr>
          <a:xfrm>
            <a:off x="395287" y="1844675"/>
            <a:ext cx="6769200" cy="1412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Key Stage 2 children must continue to learn and practise the times tables. Please use TimesTablesRockStars to practice.</a:t>
            </a:r>
            <a:endParaRPr/>
          </a:p>
          <a:p>
            <a:pPr indent="0" lvl="0" marL="457200" marR="0" rtl="0" algn="l">
              <a:lnSpc>
                <a:spcPct val="90000"/>
              </a:lnSpc>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nvSpPr>
        <p:spPr>
          <a:xfrm>
            <a:off x="0" y="968375"/>
            <a:ext cx="7937400" cy="5100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The children will be dismissed from the year 5/6 playground.</a:t>
            </a:r>
            <a:endParaRPr b="0" i="0" sz="2400" u="none">
              <a:solidFill>
                <a:srgbClr val="404040"/>
              </a:solidFill>
              <a:latin typeface="Trebuchet MS"/>
              <a:ea typeface="Trebuchet MS"/>
              <a:cs typeface="Trebuchet MS"/>
              <a:sym typeface="Trebuchet MS"/>
            </a:endParaRPr>
          </a:p>
          <a:p>
            <a:pPr indent="-271780" lvl="0" marL="342900" marR="0" rtl="0" algn="l">
              <a:lnSpc>
                <a:spcPct val="90000"/>
              </a:lnSpc>
              <a:spcBef>
                <a:spcPts val="1000"/>
              </a:spcBef>
              <a:spcAft>
                <a:spcPts val="0"/>
              </a:spcAft>
              <a:buClr>
                <a:schemeClr val="accent1"/>
              </a:buClr>
              <a:buSzPts val="1120"/>
              <a:buFont typeface="Noto Sans Symbols"/>
              <a:buNone/>
            </a:pPr>
            <a:r>
              <a:t/>
            </a:r>
            <a:endParaRPr b="0" i="0" sz="1400" u="none">
              <a:solidFill>
                <a:srgbClr val="404040"/>
              </a:solidFill>
              <a:latin typeface="Trebuchet MS"/>
              <a:ea typeface="Trebuchet MS"/>
              <a:cs typeface="Trebuchet MS"/>
              <a:sym typeface="Trebuchet MS"/>
            </a:endParaRPr>
          </a:p>
          <a:p>
            <a:pPr indent="-342900" lvl="0" marL="342900" marR="0" rtl="0" algn="l">
              <a:lnSpc>
                <a:spcPct val="90000"/>
              </a:lnSpc>
              <a:spcBef>
                <a:spcPts val="100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Please remind your child if ever you (or whoever is picking them up) is late to stay with the staff.  </a:t>
            </a:r>
            <a:endParaRPr/>
          </a:p>
          <a:p>
            <a:pPr indent="-271780" lvl="0" marL="342900" marR="0" rtl="0" algn="l">
              <a:lnSpc>
                <a:spcPct val="90000"/>
              </a:lnSpc>
              <a:spcBef>
                <a:spcPts val="1000"/>
              </a:spcBef>
              <a:spcAft>
                <a:spcPts val="0"/>
              </a:spcAft>
              <a:buClr>
                <a:schemeClr val="accent1"/>
              </a:buClr>
              <a:buSzPts val="1120"/>
              <a:buFont typeface="Noto Sans Symbols"/>
              <a:buNone/>
            </a:pPr>
            <a:r>
              <a:t/>
            </a:r>
            <a:endParaRPr b="0" i="0" sz="1400" u="none">
              <a:solidFill>
                <a:srgbClr val="404040"/>
              </a:solidFill>
              <a:latin typeface="Trebuchet MS"/>
              <a:ea typeface="Trebuchet MS"/>
              <a:cs typeface="Trebuchet MS"/>
              <a:sym typeface="Trebuchet MS"/>
            </a:endParaRPr>
          </a:p>
          <a:p>
            <a:pPr indent="-342900" lvl="0" marL="342900" marR="0" rtl="0" algn="l">
              <a:lnSpc>
                <a:spcPct val="90000"/>
              </a:lnSpc>
              <a:spcBef>
                <a:spcPts val="100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If any children are left by 3:45pm, whoever is on duty will take the child/children to the office and contact parents.  Someone will stay with them until they are collected.  </a:t>
            </a:r>
            <a:endParaRPr/>
          </a:p>
          <a:p>
            <a:pPr indent="-271780" lvl="0" marL="342900" marR="0" rtl="0" algn="l">
              <a:lnSpc>
                <a:spcPct val="90000"/>
              </a:lnSpc>
              <a:spcBef>
                <a:spcPts val="1000"/>
              </a:spcBef>
              <a:spcAft>
                <a:spcPts val="0"/>
              </a:spcAft>
              <a:buClr>
                <a:schemeClr val="accent1"/>
              </a:buClr>
              <a:buSzPts val="1120"/>
              <a:buFont typeface="Noto Sans Symbols"/>
              <a:buNone/>
            </a:pPr>
            <a:r>
              <a:t/>
            </a:r>
            <a:endParaRPr b="0" i="0" sz="1400" u="none">
              <a:solidFill>
                <a:srgbClr val="404040"/>
              </a:solidFill>
              <a:latin typeface="Trebuchet MS"/>
              <a:ea typeface="Trebuchet MS"/>
              <a:cs typeface="Trebuchet MS"/>
              <a:sym typeface="Trebuchet MS"/>
            </a:endParaRPr>
          </a:p>
          <a:p>
            <a:pPr indent="-342900" lvl="0" marL="342900" marR="0" rtl="0" algn="l">
              <a:lnSpc>
                <a:spcPct val="90000"/>
              </a:lnSpc>
              <a:spcBef>
                <a:spcPts val="1000"/>
              </a:spcBef>
              <a:spcAft>
                <a:spcPts val="0"/>
              </a:spcAft>
              <a:buClr>
                <a:schemeClr val="accent1"/>
              </a:buClr>
              <a:buSzPts val="1920"/>
              <a:buFont typeface="Noto Sans Symbols"/>
              <a:buChar char="►"/>
            </a:pPr>
            <a:r>
              <a:rPr b="0" i="0" lang="en-US" sz="2400" u="none">
                <a:solidFill>
                  <a:srgbClr val="404040"/>
                </a:solidFill>
                <a:latin typeface="Trebuchet MS"/>
                <a:ea typeface="Trebuchet MS"/>
                <a:cs typeface="Trebuchet MS"/>
                <a:sym typeface="Trebuchet MS"/>
              </a:rPr>
              <a:t>If there is a change in your child’s usual routine please contact the office who will get the message to us.</a:t>
            </a:r>
            <a:endParaRPr/>
          </a:p>
        </p:txBody>
      </p:sp>
      <p:sp>
        <p:nvSpPr>
          <p:cNvPr id="189" name="Google Shape;189;p9"/>
          <p:cNvSpPr txBox="1"/>
          <p:nvPr/>
        </p:nvSpPr>
        <p:spPr>
          <a:xfrm>
            <a:off x="2695412" y="152725"/>
            <a:ext cx="3457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3600"/>
              <a:buFont typeface="Trebuchet MS"/>
              <a:buNone/>
            </a:pPr>
            <a:r>
              <a:rPr b="1" i="0" lang="en-US" sz="3600" u="sng">
                <a:solidFill>
                  <a:schemeClr val="accent1"/>
                </a:solidFill>
                <a:latin typeface="Trebuchet MS"/>
                <a:ea typeface="Trebuchet MS"/>
                <a:cs typeface="Trebuchet MS"/>
                <a:sym typeface="Trebuchet MS"/>
              </a:rPr>
              <a:t>Going Home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2010-05-23T14:28:12Z</dcterms:created>
  <dc:creator>Mariajose</dc:creator>
</cp:coreProperties>
</file>