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1" roundtripDataSignature="AMtx7mikjP9m3e0VZcOKOqeQtgL1sUWp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556622d51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30556622d51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0556622d51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30556622d51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556622d51_0_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30556622d51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71b74f515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1e71b74f515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556622d51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0556622d51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556622d51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30556622d5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11"/>
          <p:cNvSpPr txBox="1"/>
          <p:nvPr>
            <p:ph type="ctrTitle"/>
          </p:nvPr>
        </p:nvSpPr>
        <p:spPr>
          <a:xfrm>
            <a:off x="1130595" y="2404534"/>
            <a:ext cx="5826719"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 type="subTitle"/>
          </p:nvPr>
        </p:nvSpPr>
        <p:spPr>
          <a:xfrm>
            <a:off x="1130595" y="4050834"/>
            <a:ext cx="5826719" cy="1096899"/>
          </a:xfrm>
          <a:prstGeom prst="rect">
            <a:avLst/>
          </a:prstGeom>
          <a:noFill/>
          <a:ln>
            <a:noFill/>
          </a:ln>
        </p:spPr>
        <p:txBody>
          <a:bodyPr anchorCtr="0" anchor="t" bIns="45700" lIns="91425" spcFirstLastPara="1" rIns="91425" wrap="square" tIns="4570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9" name="Google Shape;29;p11"/>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1"/>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21"/>
          <p:cNvSpPr txBox="1"/>
          <p:nvPr>
            <p:ph type="title"/>
          </p:nvPr>
        </p:nvSpPr>
        <p:spPr>
          <a:xfrm>
            <a:off x="609599" y="1498604"/>
            <a:ext cx="2790182"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1"/>
          <p:cNvSpPr txBox="1"/>
          <p:nvPr>
            <p:ph idx="1" type="body"/>
          </p:nvPr>
        </p:nvSpPr>
        <p:spPr>
          <a:xfrm>
            <a:off x="3571275" y="514925"/>
            <a:ext cx="3386037"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21"/>
          <p:cNvSpPr txBox="1"/>
          <p:nvPr>
            <p:ph idx="2" type="body"/>
          </p:nvPr>
        </p:nvSpPr>
        <p:spPr>
          <a:xfrm>
            <a:off x="609599" y="2777069"/>
            <a:ext cx="2790182"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840"/>
              <a:buNone/>
              <a:defRPr sz="1050"/>
            </a:lvl2pPr>
            <a:lvl3pPr indent="-228600" lvl="2" marL="1371600" algn="l">
              <a:spcBef>
                <a:spcPts val="1000"/>
              </a:spcBef>
              <a:spcAft>
                <a:spcPts val="0"/>
              </a:spcAft>
              <a:buSzPts val="720"/>
              <a:buNone/>
              <a:defRPr sz="900"/>
            </a:lvl3pPr>
            <a:lvl4pPr indent="-228600" lvl="3" marL="1828800" algn="l">
              <a:spcBef>
                <a:spcPts val="1000"/>
              </a:spcBef>
              <a:spcAft>
                <a:spcPts val="0"/>
              </a:spcAft>
              <a:buSzPts val="600"/>
              <a:buNone/>
              <a:defRPr sz="750"/>
            </a:lvl4pPr>
            <a:lvl5pPr indent="-228600" lvl="4" marL="2286000" algn="l">
              <a:spcBef>
                <a:spcPts val="1000"/>
              </a:spcBef>
              <a:spcAft>
                <a:spcPts val="0"/>
              </a:spcAft>
              <a:buSzPts val="600"/>
              <a:buNone/>
              <a:defRPr sz="750"/>
            </a:lvl5pPr>
            <a:lvl6pPr indent="-228600" lvl="5" marL="2743200" algn="l">
              <a:spcBef>
                <a:spcPts val="1000"/>
              </a:spcBef>
              <a:spcAft>
                <a:spcPts val="0"/>
              </a:spcAft>
              <a:buSzPts val="600"/>
              <a:buNone/>
              <a:defRPr sz="750"/>
            </a:lvl6pPr>
            <a:lvl7pPr indent="-228600" lvl="6" marL="3200400" algn="l">
              <a:spcBef>
                <a:spcPts val="1000"/>
              </a:spcBef>
              <a:spcAft>
                <a:spcPts val="0"/>
              </a:spcAft>
              <a:buSzPts val="600"/>
              <a:buNone/>
              <a:defRPr sz="750"/>
            </a:lvl7pPr>
            <a:lvl8pPr indent="-228600" lvl="7" marL="3657600" algn="l">
              <a:spcBef>
                <a:spcPts val="1000"/>
              </a:spcBef>
              <a:spcAft>
                <a:spcPts val="0"/>
              </a:spcAft>
              <a:buSzPts val="600"/>
              <a:buNone/>
              <a:defRPr sz="750"/>
            </a:lvl8pPr>
            <a:lvl9pPr indent="-228600" lvl="8" marL="4114800" algn="l">
              <a:spcBef>
                <a:spcPts val="1000"/>
              </a:spcBef>
              <a:spcAft>
                <a:spcPts val="0"/>
              </a:spcAft>
              <a:buSzPts val="600"/>
              <a:buNone/>
              <a:defRPr sz="750"/>
            </a:lvl9pPr>
          </a:lstStyle>
          <a:p/>
        </p:txBody>
      </p:sp>
      <p:sp>
        <p:nvSpPr>
          <p:cNvPr id="101" name="Google Shape;101;p21"/>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1"/>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1"/>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2"/>
          <p:cNvSpPr txBox="1"/>
          <p:nvPr>
            <p:ph type="title"/>
          </p:nvPr>
        </p:nvSpPr>
        <p:spPr>
          <a:xfrm>
            <a:off x="609599" y="609600"/>
            <a:ext cx="6347714"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2"/>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2"/>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23"/>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3"/>
          <p:cNvSpPr txBox="1"/>
          <p:nvPr>
            <p:ph idx="1" type="body"/>
          </p:nvPr>
        </p:nvSpPr>
        <p:spPr>
          <a:xfrm>
            <a:off x="609599"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2" name="Google Shape;112;p23"/>
          <p:cNvSpPr txBox="1"/>
          <p:nvPr>
            <p:ph idx="2" type="body"/>
          </p:nvPr>
        </p:nvSpPr>
        <p:spPr>
          <a:xfrm>
            <a:off x="609599"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3" name="Google Shape;113;p23"/>
          <p:cNvSpPr txBox="1"/>
          <p:nvPr>
            <p:ph idx="3" type="body"/>
          </p:nvPr>
        </p:nvSpPr>
        <p:spPr>
          <a:xfrm>
            <a:off x="3866640"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4" name="Google Shape;114;p23"/>
          <p:cNvSpPr txBox="1"/>
          <p:nvPr>
            <p:ph idx="4" type="body"/>
          </p:nvPr>
        </p:nvSpPr>
        <p:spPr>
          <a:xfrm>
            <a:off x="3866640"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5" name="Google Shape;115;p23"/>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3"/>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3"/>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24"/>
          <p:cNvSpPr txBox="1"/>
          <p:nvPr>
            <p:ph type="title"/>
          </p:nvPr>
        </p:nvSpPr>
        <p:spPr>
          <a:xfrm>
            <a:off x="609600" y="609600"/>
            <a:ext cx="6347714"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 type="body"/>
          </p:nvPr>
        </p:nvSpPr>
        <p:spPr>
          <a:xfrm>
            <a:off x="609600" y="2160589"/>
            <a:ext cx="3088109"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21" name="Google Shape;121;p24"/>
          <p:cNvSpPr txBox="1"/>
          <p:nvPr>
            <p:ph idx="2" type="body"/>
          </p:nvPr>
        </p:nvSpPr>
        <p:spPr>
          <a:xfrm>
            <a:off x="3869204" y="2160590"/>
            <a:ext cx="3088110"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22" name="Google Shape;122;p24"/>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4"/>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4"/>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p25"/>
          <p:cNvSpPr txBox="1"/>
          <p:nvPr>
            <p:ph type="title"/>
          </p:nvPr>
        </p:nvSpPr>
        <p:spPr>
          <a:xfrm>
            <a:off x="609598" y="2700868"/>
            <a:ext cx="6347715" cy="1826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5"/>
          <p:cNvSpPr txBox="1"/>
          <p:nvPr>
            <p:ph idx="1" type="body"/>
          </p:nvPr>
        </p:nvSpPr>
        <p:spPr>
          <a:xfrm>
            <a:off x="609598" y="4527448"/>
            <a:ext cx="6347715"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25"/>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5"/>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5"/>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13"/>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2" name="Google Shape;52;p13"/>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 name="Shape 59"/>
        <p:cNvGrpSpPr/>
        <p:nvPr/>
      </p:nvGrpSpPr>
      <p:grpSpPr>
        <a:xfrm>
          <a:off x="0" y="0"/>
          <a:ext cx="0" cy="0"/>
          <a:chOff x="0" y="0"/>
          <a:chExt cx="0" cy="0"/>
        </a:xfrm>
      </p:grpSpPr>
      <p:sp>
        <p:nvSpPr>
          <p:cNvPr id="60" name="Google Shape;60;p15"/>
          <p:cNvSpPr txBox="1"/>
          <p:nvPr>
            <p:ph type="title"/>
          </p:nvPr>
        </p:nvSpPr>
        <p:spPr>
          <a:xfrm rot="5400000">
            <a:off x="3840993" y="2745919"/>
            <a:ext cx="5251451" cy="9788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 type="body"/>
          </p:nvPr>
        </p:nvSpPr>
        <p:spPr>
          <a:xfrm rot="5400000">
            <a:off x="581386" y="637812"/>
            <a:ext cx="5251451" cy="5195026"/>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5"/>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16"/>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 type="body"/>
          </p:nvPr>
        </p:nvSpPr>
        <p:spPr>
          <a:xfrm rot="5400000">
            <a:off x="1843087" y="927099"/>
            <a:ext cx="3881437" cy="63484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6"/>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71" name="Shape 71"/>
        <p:cNvGrpSpPr/>
        <p:nvPr/>
      </p:nvGrpSpPr>
      <p:grpSpPr>
        <a:xfrm>
          <a:off x="0" y="0"/>
          <a:ext cx="0" cy="0"/>
          <a:chOff x="0" y="0"/>
          <a:chExt cx="0" cy="0"/>
        </a:xfrm>
      </p:grpSpPr>
      <p:sp>
        <p:nvSpPr>
          <p:cNvPr id="72" name="Google Shape;72;p17"/>
          <p:cNvSpPr txBox="1"/>
          <p:nvPr>
            <p:ph type="title"/>
          </p:nvPr>
        </p:nvSpPr>
        <p:spPr>
          <a:xfrm>
            <a:off x="615848" y="609600"/>
            <a:ext cx="6341465"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17"/>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75" name="Google Shape;75;p17"/>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78" name="Shape 78"/>
        <p:cNvGrpSpPr/>
        <p:nvPr/>
      </p:nvGrpSpPr>
      <p:grpSpPr>
        <a:xfrm>
          <a:off x="0" y="0"/>
          <a:ext cx="0" cy="0"/>
          <a:chOff x="0" y="0"/>
          <a:chExt cx="0" cy="0"/>
        </a:xfrm>
      </p:grpSpPr>
      <p:sp>
        <p:nvSpPr>
          <p:cNvPr id="79" name="Google Shape;79;p18"/>
          <p:cNvSpPr txBox="1"/>
          <p:nvPr>
            <p:ph type="title"/>
          </p:nvPr>
        </p:nvSpPr>
        <p:spPr>
          <a:xfrm>
            <a:off x="609598" y="1931988"/>
            <a:ext cx="6347715"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81" name="Google Shape;81;p18"/>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sp>
        <p:nvSpPr>
          <p:cNvPr id="85" name="Google Shape;85;p19"/>
          <p:cNvSpPr txBox="1"/>
          <p:nvPr>
            <p:ph type="title"/>
          </p:nvPr>
        </p:nvSpPr>
        <p:spPr>
          <a:xfrm>
            <a:off x="609600" y="609600"/>
            <a:ext cx="6347714"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9"/>
          <p:cNvSpPr txBox="1"/>
          <p:nvPr>
            <p:ph idx="1" type="body"/>
          </p:nvPr>
        </p:nvSpPr>
        <p:spPr>
          <a:xfrm>
            <a:off x="609600" y="4470400"/>
            <a:ext cx="6347714"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87" name="Google Shape;87;p19"/>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9"/>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9"/>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 name="Shape 90"/>
        <p:cNvGrpSpPr/>
        <p:nvPr/>
      </p:nvGrpSpPr>
      <p:grpSpPr>
        <a:xfrm>
          <a:off x="0" y="0"/>
          <a:ext cx="0" cy="0"/>
          <a:chOff x="0" y="0"/>
          <a:chExt cx="0" cy="0"/>
        </a:xfrm>
      </p:grpSpPr>
      <p:sp>
        <p:nvSpPr>
          <p:cNvPr id="91" name="Google Shape;91;p20"/>
          <p:cNvSpPr txBox="1"/>
          <p:nvPr>
            <p:ph type="title"/>
          </p:nvPr>
        </p:nvSpPr>
        <p:spPr>
          <a:xfrm>
            <a:off x="609599" y="4800600"/>
            <a:ext cx="6347714"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p:nvPr>
            <p:ph idx="2" type="pic"/>
          </p:nvPr>
        </p:nvSpPr>
        <p:spPr>
          <a:xfrm>
            <a:off x="609599" y="609600"/>
            <a:ext cx="6347714" cy="3845718"/>
          </a:xfrm>
          <a:prstGeom prst="rect">
            <a:avLst/>
          </a:prstGeom>
          <a:noFill/>
          <a:ln>
            <a:noFill/>
          </a:ln>
        </p:spPr>
      </p:sp>
      <p:sp>
        <p:nvSpPr>
          <p:cNvPr id="93" name="Google Shape;93;p20"/>
          <p:cNvSpPr txBox="1"/>
          <p:nvPr>
            <p:ph idx="1" type="body"/>
          </p:nvPr>
        </p:nvSpPr>
        <p:spPr>
          <a:xfrm>
            <a:off x="609599" y="5367338"/>
            <a:ext cx="6347714"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20"/>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0"/>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0"/>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3.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0"/>
          <p:cNvGrpSpPr/>
          <p:nvPr/>
        </p:nvGrpSpPr>
        <p:grpSpPr>
          <a:xfrm>
            <a:off x="-7937" y="-7937"/>
            <a:ext cx="9169400" cy="6873875"/>
            <a:chOff x="-8466" y="-8468"/>
            <a:chExt cx="9169804" cy="6874935"/>
          </a:xfrm>
        </p:grpSpPr>
        <p:cxnSp>
          <p:nvCxnSpPr>
            <p:cNvPr id="11" name="Google Shape;11;p10"/>
            <p:cNvCxnSpPr/>
            <p:nvPr/>
          </p:nvCxnSpPr>
          <p:spPr>
            <a:xfrm flipH="1" rot="10800000">
              <a:off x="5130498" y="4175239"/>
              <a:ext cx="4022902" cy="2683288"/>
            </a:xfrm>
            <a:prstGeom prst="straightConnector1">
              <a:avLst/>
            </a:prstGeom>
            <a:noFill/>
            <a:ln cap="rnd" cmpd="sng" w="9525">
              <a:solidFill>
                <a:srgbClr val="D9D9D9"/>
              </a:solidFill>
              <a:prstDash val="solid"/>
              <a:miter lim="800000"/>
              <a:headEnd len="med" w="med" type="none"/>
              <a:tailEnd len="med" w="med" type="none"/>
            </a:ln>
          </p:spPr>
        </p:cxnSp>
        <p:cxnSp>
          <p:nvCxnSpPr>
            <p:cNvPr id="12" name="Google Shape;12;p10"/>
            <p:cNvCxnSpPr/>
            <p:nvPr/>
          </p:nvCxnSpPr>
          <p:spPr>
            <a:xfrm>
              <a:off x="7041932" y="-529"/>
              <a:ext cx="1219254" cy="6859057"/>
            </a:xfrm>
            <a:prstGeom prst="straightConnector1">
              <a:avLst/>
            </a:prstGeom>
            <a:noFill/>
            <a:ln cap="rnd" cmpd="sng" w="9525">
              <a:solidFill>
                <a:srgbClr val="BFBFBF"/>
              </a:solidFill>
              <a:prstDash val="solid"/>
              <a:miter lim="800000"/>
              <a:headEnd len="med" w="med" type="none"/>
              <a:tailEnd len="med" w="med" type="none"/>
            </a:ln>
          </p:spPr>
        </p:cxnSp>
        <p:sp>
          <p:nvSpPr>
            <p:cNvPr id="13" name="Google Shape;13;p10"/>
            <p:cNvSpPr/>
            <p:nvPr/>
          </p:nvSpPr>
          <p:spPr>
            <a:xfrm>
              <a:off x="6891113" y="-529"/>
              <a:ext cx="2270225" cy="686699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4" name="Google Shape;14;p10"/>
            <p:cNvSpPr/>
            <p:nvPr/>
          </p:nvSpPr>
          <p:spPr>
            <a:xfrm>
              <a:off x="7205452" y="-8468"/>
              <a:ext cx="1947948" cy="6866996"/>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5" name="Google Shape;15;p10"/>
            <p:cNvSpPr/>
            <p:nvPr/>
          </p:nvSpPr>
          <p:spPr>
            <a:xfrm>
              <a:off x="6638689" y="3919613"/>
              <a:ext cx="2513123" cy="2938915"/>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6" name="Google Shape;16;p10"/>
            <p:cNvSpPr/>
            <p:nvPr/>
          </p:nvSpPr>
          <p:spPr>
            <a:xfrm>
              <a:off x="7010180" y="-8468"/>
              <a:ext cx="2143219" cy="6866996"/>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7" name="Google Shape;17;p10"/>
            <p:cNvSpPr/>
            <p:nvPr/>
          </p:nvSpPr>
          <p:spPr>
            <a:xfrm>
              <a:off x="8296112" y="-8468"/>
              <a:ext cx="857288" cy="6866996"/>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8" name="Google Shape;18;p10"/>
            <p:cNvSpPr/>
            <p:nvPr/>
          </p:nvSpPr>
          <p:spPr>
            <a:xfrm>
              <a:off x="8077027" y="-8468"/>
              <a:ext cx="1066847" cy="6866996"/>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9" name="Google Shape;19;p10"/>
            <p:cNvSpPr/>
            <p:nvPr/>
          </p:nvSpPr>
          <p:spPr>
            <a:xfrm>
              <a:off x="8059565" y="4894488"/>
              <a:ext cx="1095423" cy="196404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20" name="Google Shape;20;p10"/>
            <p:cNvSpPr/>
            <p:nvPr/>
          </p:nvSpPr>
          <p:spPr>
            <a:xfrm>
              <a:off x="-8466" y="-8468"/>
              <a:ext cx="863639" cy="5698416"/>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grpSp>
      <p:sp>
        <p:nvSpPr>
          <p:cNvPr id="21" name="Google Shape;21;p10"/>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2pPr>
            <a:lvl3pPr lvl="2"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3pPr>
            <a:lvl4pPr lvl="3"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4pPr>
            <a:lvl5pPr lvl="4"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0"/>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404040"/>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404040"/>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404040"/>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0"/>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0"/>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0"/>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grpSp>
        <p:nvGrpSpPr>
          <p:cNvPr id="33" name="Google Shape;33;p12"/>
          <p:cNvGrpSpPr/>
          <p:nvPr/>
        </p:nvGrpSpPr>
        <p:grpSpPr>
          <a:xfrm>
            <a:off x="-7937" y="-7937"/>
            <a:ext cx="9169400" cy="6873875"/>
            <a:chOff x="-8467" y="-8468"/>
            <a:chExt cx="9169805" cy="6874935"/>
          </a:xfrm>
        </p:grpSpPr>
        <p:sp>
          <p:nvSpPr>
            <p:cNvPr id="34" name="Google Shape;34;p12"/>
            <p:cNvSpPr/>
            <p:nvPr/>
          </p:nvSpPr>
          <p:spPr>
            <a:xfrm>
              <a:off x="-8467" y="4013290"/>
              <a:ext cx="457221" cy="285317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cxnSp>
          <p:nvCxnSpPr>
            <p:cNvPr id="35" name="Google Shape;35;p12"/>
            <p:cNvCxnSpPr/>
            <p:nvPr/>
          </p:nvCxnSpPr>
          <p:spPr>
            <a:xfrm flipH="1" rot="10800000">
              <a:off x="5130497" y="4175239"/>
              <a:ext cx="4022902" cy="2683288"/>
            </a:xfrm>
            <a:prstGeom prst="straightConnector1">
              <a:avLst/>
            </a:prstGeom>
            <a:noFill/>
            <a:ln cap="rnd" cmpd="sng" w="9525">
              <a:solidFill>
                <a:srgbClr val="D9D9D9"/>
              </a:solidFill>
              <a:prstDash val="solid"/>
              <a:miter lim="800000"/>
              <a:headEnd len="med" w="med" type="none"/>
              <a:tailEnd len="med" w="med" type="none"/>
            </a:ln>
          </p:spPr>
        </p:cxnSp>
        <p:cxnSp>
          <p:nvCxnSpPr>
            <p:cNvPr id="36" name="Google Shape;36;p12"/>
            <p:cNvCxnSpPr/>
            <p:nvPr/>
          </p:nvCxnSpPr>
          <p:spPr>
            <a:xfrm>
              <a:off x="7041932" y="-529"/>
              <a:ext cx="1219254" cy="6859057"/>
            </a:xfrm>
            <a:prstGeom prst="straightConnector1">
              <a:avLst/>
            </a:prstGeom>
            <a:noFill/>
            <a:ln cap="rnd" cmpd="sng" w="9525">
              <a:solidFill>
                <a:srgbClr val="BFBFBF"/>
              </a:solidFill>
              <a:prstDash val="solid"/>
              <a:miter lim="800000"/>
              <a:headEnd len="med" w="med" type="none"/>
              <a:tailEnd len="med" w="med" type="none"/>
            </a:ln>
          </p:spPr>
        </p:cxnSp>
        <p:sp>
          <p:nvSpPr>
            <p:cNvPr id="37" name="Google Shape;37;p12"/>
            <p:cNvSpPr/>
            <p:nvPr/>
          </p:nvSpPr>
          <p:spPr>
            <a:xfrm>
              <a:off x="6891113" y="-529"/>
              <a:ext cx="2270225" cy="686699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8" name="Google Shape;38;p12"/>
            <p:cNvSpPr/>
            <p:nvPr/>
          </p:nvSpPr>
          <p:spPr>
            <a:xfrm>
              <a:off x="7205452" y="-8468"/>
              <a:ext cx="1947948" cy="6866996"/>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9" name="Google Shape;39;p12"/>
            <p:cNvSpPr/>
            <p:nvPr/>
          </p:nvSpPr>
          <p:spPr>
            <a:xfrm>
              <a:off x="6638689" y="3919613"/>
              <a:ext cx="2513124" cy="2938915"/>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0" name="Google Shape;40;p12"/>
            <p:cNvSpPr/>
            <p:nvPr/>
          </p:nvSpPr>
          <p:spPr>
            <a:xfrm>
              <a:off x="7010180" y="-8468"/>
              <a:ext cx="2143219" cy="6866996"/>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1" name="Google Shape;41;p12"/>
            <p:cNvSpPr/>
            <p:nvPr/>
          </p:nvSpPr>
          <p:spPr>
            <a:xfrm>
              <a:off x="8296112" y="-8468"/>
              <a:ext cx="857288" cy="6866996"/>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2" name="Google Shape;42;p12"/>
            <p:cNvSpPr/>
            <p:nvPr/>
          </p:nvSpPr>
          <p:spPr>
            <a:xfrm>
              <a:off x="8077027" y="-8468"/>
              <a:ext cx="1066847" cy="6866996"/>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3" name="Google Shape;43;p12"/>
            <p:cNvSpPr/>
            <p:nvPr/>
          </p:nvSpPr>
          <p:spPr>
            <a:xfrm>
              <a:off x="8059564" y="4894488"/>
              <a:ext cx="1095423" cy="196404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grpSp>
      <p:sp>
        <p:nvSpPr>
          <p:cNvPr id="44" name="Google Shape;44;p12"/>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2pPr>
            <a:lvl3pPr lvl="2"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3pPr>
            <a:lvl4pPr lvl="3"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4pPr>
            <a:lvl5pPr lvl="4"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5" name="Google Shape;45;p12"/>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404040"/>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404040"/>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404040"/>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Google Shape;46;p12"/>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7" name="Google Shape;47;p12"/>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8" name="Google Shape;48;p12"/>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
          <p:cNvSpPr txBox="1"/>
          <p:nvPr>
            <p:ph type="ctrTitle"/>
          </p:nvPr>
        </p:nvSpPr>
        <p:spPr>
          <a:xfrm>
            <a:off x="611187" y="115887"/>
            <a:ext cx="7772400" cy="14700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Arial"/>
              <a:buNone/>
            </a:pPr>
            <a:r>
              <a:rPr b="0" i="0" lang="en-US" sz="5400" u="none">
                <a:solidFill>
                  <a:schemeClr val="accent1"/>
                </a:solidFill>
                <a:latin typeface="Arial"/>
                <a:ea typeface="Arial"/>
                <a:cs typeface="Arial"/>
                <a:sym typeface="Arial"/>
              </a:rPr>
              <a:t>Welcome to Year 4 </a:t>
            </a:r>
            <a:endParaRPr/>
          </a:p>
        </p:txBody>
      </p:sp>
      <p:pic>
        <p:nvPicPr>
          <p:cNvPr id="137" name="Google Shape;137;p1"/>
          <p:cNvPicPr preferRelativeResize="0"/>
          <p:nvPr/>
        </p:nvPicPr>
        <p:blipFill rotWithShape="1">
          <a:blip r:embed="rId3">
            <a:alphaModFix/>
          </a:blip>
          <a:srcRect b="0" l="0" r="0" t="0"/>
          <a:stretch/>
        </p:blipFill>
        <p:spPr>
          <a:xfrm>
            <a:off x="-39700" y="-328612"/>
            <a:ext cx="9223375" cy="4465636"/>
          </a:xfrm>
          <a:prstGeom prst="rect">
            <a:avLst/>
          </a:prstGeom>
          <a:noFill/>
          <a:ln>
            <a:noFill/>
          </a:ln>
        </p:spPr>
      </p:pic>
      <p:sp>
        <p:nvSpPr>
          <p:cNvPr id="138" name="Google Shape;138;p1"/>
          <p:cNvSpPr txBox="1"/>
          <p:nvPr/>
        </p:nvSpPr>
        <p:spPr>
          <a:xfrm>
            <a:off x="1503775" y="4327950"/>
            <a:ext cx="4717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800"/>
              <a:buFont typeface="Arial"/>
              <a:buNone/>
            </a:pPr>
            <a:r>
              <a:rPr b="0" i="0" lang="en-US" sz="8800" u="none">
                <a:solidFill>
                  <a:schemeClr val="dk1"/>
                </a:solidFill>
                <a:highlight>
                  <a:schemeClr val="lt1"/>
                </a:highlight>
                <a:latin typeface="Arial"/>
                <a:ea typeface="Arial"/>
                <a:cs typeface="Arial"/>
                <a:sym typeface="Arial"/>
              </a:rPr>
              <a:t>to Year </a:t>
            </a:r>
            <a:r>
              <a:rPr lang="en-US" sz="8800">
                <a:solidFill>
                  <a:schemeClr val="dk1"/>
                </a:solidFill>
                <a:highlight>
                  <a:schemeClr val="lt1"/>
                </a:highlight>
              </a:rPr>
              <a:t>5</a:t>
            </a:r>
            <a:r>
              <a:rPr b="0" i="0" lang="en-US" sz="8800" u="none">
                <a:solidFill>
                  <a:schemeClr val="dk1"/>
                </a:solidFill>
                <a:highlight>
                  <a:schemeClr val="lt1"/>
                </a:highlight>
                <a:latin typeface="Arial"/>
                <a:ea typeface="Arial"/>
                <a:cs typeface="Arial"/>
                <a:sym typeface="Arial"/>
              </a:rPr>
              <a:t> </a:t>
            </a:r>
            <a:endParaRPr>
              <a:highlight>
                <a:schemeClr val="lt1"/>
              </a:highlight>
            </a:endParaRPr>
          </a:p>
        </p:txBody>
      </p:sp>
      <p:pic>
        <p:nvPicPr>
          <p:cNvPr descr="Our Lady of Grace Primary School Nursery | The Bury Directory" id="139" name="Google Shape;139;p1"/>
          <p:cNvPicPr preferRelativeResize="0"/>
          <p:nvPr/>
        </p:nvPicPr>
        <p:blipFill rotWithShape="1">
          <a:blip r:embed="rId4">
            <a:alphaModFix/>
          </a:blip>
          <a:srcRect b="3365" l="0" r="0" t="2887"/>
          <a:stretch/>
        </p:blipFill>
        <p:spPr>
          <a:xfrm>
            <a:off x="6048300" y="3988100"/>
            <a:ext cx="3323525" cy="2869900"/>
          </a:xfrm>
          <a:prstGeom prst="rect">
            <a:avLst/>
          </a:prstGeom>
          <a:noFill/>
          <a:ln>
            <a:noFill/>
          </a:ln>
        </p:spPr>
      </p:pic>
      <p:sp>
        <p:nvSpPr>
          <p:cNvPr id="140" name="Google Shape;140;p1"/>
          <p:cNvSpPr/>
          <p:nvPr/>
        </p:nvSpPr>
        <p:spPr>
          <a:xfrm>
            <a:off x="-39700" y="3691550"/>
            <a:ext cx="1352400" cy="251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0556622d51_0_14"/>
          <p:cNvSpPr txBox="1"/>
          <p:nvPr/>
        </p:nvSpPr>
        <p:spPr>
          <a:xfrm>
            <a:off x="314025" y="1278700"/>
            <a:ext cx="7132800" cy="464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1100"/>
              <a:buNone/>
            </a:pPr>
            <a:r>
              <a:rPr lang="en-US" sz="2900">
                <a:solidFill>
                  <a:schemeClr val="dk1"/>
                </a:solidFill>
              </a:rPr>
              <a:t>Maths and Grammar homework will be set each </a:t>
            </a:r>
            <a:r>
              <a:rPr b="1" lang="en-US" sz="2900">
                <a:solidFill>
                  <a:schemeClr val="dk1"/>
                </a:solidFill>
              </a:rPr>
              <a:t>Friday</a:t>
            </a:r>
            <a:r>
              <a:rPr lang="en-US" sz="2900">
                <a:solidFill>
                  <a:schemeClr val="dk1"/>
                </a:solidFill>
              </a:rPr>
              <a:t> and to be handed in for the following </a:t>
            </a:r>
            <a:r>
              <a:rPr b="1" lang="en-US" sz="2900">
                <a:solidFill>
                  <a:schemeClr val="dk1"/>
                </a:solidFill>
              </a:rPr>
              <a:t>Friday</a:t>
            </a:r>
            <a:r>
              <a:rPr lang="en-US" sz="2900">
                <a:solidFill>
                  <a:schemeClr val="dk1"/>
                </a:solidFill>
              </a:rPr>
              <a:t>.</a:t>
            </a:r>
            <a:endParaRPr sz="29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29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US" sz="2900">
                <a:solidFill>
                  <a:schemeClr val="dk1"/>
                </a:solidFill>
              </a:rPr>
              <a:t>Spelling will also be on a </a:t>
            </a:r>
            <a:r>
              <a:rPr b="1" lang="en-US" sz="2900">
                <a:solidFill>
                  <a:schemeClr val="dk1"/>
                </a:solidFill>
              </a:rPr>
              <a:t>Friday</a:t>
            </a:r>
            <a:r>
              <a:rPr lang="en-US" sz="2900">
                <a:solidFill>
                  <a:schemeClr val="dk1"/>
                </a:solidFill>
              </a:rPr>
              <a:t>.  The list can be found on the class website.</a:t>
            </a:r>
            <a:endParaRPr sz="2900">
              <a:solidFill>
                <a:schemeClr val="dk1"/>
              </a:solidFill>
            </a:endParaRPr>
          </a:p>
        </p:txBody>
      </p:sp>
      <p:sp>
        <p:nvSpPr>
          <p:cNvPr id="195" name="Google Shape;195;g30556622d51_0_14"/>
          <p:cNvSpPr txBox="1"/>
          <p:nvPr/>
        </p:nvSpPr>
        <p:spPr>
          <a:xfrm>
            <a:off x="0" y="32236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Trebuchet MS"/>
              <a:buNone/>
            </a:pPr>
            <a:r>
              <a:rPr b="1" lang="en-US" sz="3600" u="sng">
                <a:solidFill>
                  <a:schemeClr val="accent1"/>
                </a:solidFill>
                <a:latin typeface="Trebuchet MS"/>
                <a:ea typeface="Trebuchet MS"/>
                <a:cs typeface="Trebuchet MS"/>
                <a:sym typeface="Trebuchet MS"/>
              </a:rPr>
              <a:t>5AS </a:t>
            </a:r>
            <a:r>
              <a:rPr b="1" i="0" lang="en-US" sz="3600" u="sng">
                <a:solidFill>
                  <a:schemeClr val="accent1"/>
                </a:solidFill>
                <a:latin typeface="Trebuchet MS"/>
                <a:ea typeface="Trebuchet MS"/>
                <a:cs typeface="Trebuchet MS"/>
                <a:sym typeface="Trebuchet MS"/>
              </a:rPr>
              <a:t>Homework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8"/>
          <p:cNvPicPr preferRelativeResize="0"/>
          <p:nvPr/>
        </p:nvPicPr>
        <p:blipFill rotWithShape="1">
          <a:blip r:embed="rId3">
            <a:alphaModFix/>
          </a:blip>
          <a:srcRect b="0" l="0" r="0" t="0"/>
          <a:stretch/>
        </p:blipFill>
        <p:spPr>
          <a:xfrm>
            <a:off x="1686650" y="3428998"/>
            <a:ext cx="3593300" cy="2695875"/>
          </a:xfrm>
          <a:prstGeom prst="rect">
            <a:avLst/>
          </a:prstGeom>
          <a:noFill/>
          <a:ln>
            <a:noFill/>
          </a:ln>
        </p:spPr>
      </p:pic>
      <p:sp>
        <p:nvSpPr>
          <p:cNvPr id="201" name="Google Shape;201;p8"/>
          <p:cNvSpPr txBox="1"/>
          <p:nvPr/>
        </p:nvSpPr>
        <p:spPr>
          <a:xfrm>
            <a:off x="1476375" y="401637"/>
            <a:ext cx="52562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Times Tables Rock Stars</a:t>
            </a:r>
            <a:endParaRPr/>
          </a:p>
        </p:txBody>
      </p:sp>
      <p:sp>
        <p:nvSpPr>
          <p:cNvPr id="202" name="Google Shape;202;p8"/>
          <p:cNvSpPr txBox="1"/>
          <p:nvPr/>
        </p:nvSpPr>
        <p:spPr>
          <a:xfrm>
            <a:off x="395287" y="1844675"/>
            <a:ext cx="6769200" cy="1412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Key Stage 2 children must continue to learn and practise the times tables. Please use TimesTablesRockStars to practice.</a:t>
            </a:r>
            <a:endParaRPr/>
          </a:p>
          <a:p>
            <a:pPr indent="0" lvl="0" marL="457200" marR="0" rtl="0" algn="l">
              <a:lnSpc>
                <a:spcPct val="90000"/>
              </a:lnSpc>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0556622d51_0_28"/>
          <p:cNvSpPr txBox="1"/>
          <p:nvPr/>
        </p:nvSpPr>
        <p:spPr>
          <a:xfrm>
            <a:off x="1476375" y="401637"/>
            <a:ext cx="5256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3600"/>
              <a:buFont typeface="Trebuchet MS"/>
              <a:buNone/>
            </a:pPr>
            <a:r>
              <a:rPr b="1" lang="en-US" sz="3600" u="sng">
                <a:solidFill>
                  <a:schemeClr val="accent1"/>
                </a:solidFill>
                <a:latin typeface="Trebuchet MS"/>
                <a:ea typeface="Trebuchet MS"/>
                <a:cs typeface="Trebuchet MS"/>
                <a:sym typeface="Trebuchet MS"/>
              </a:rPr>
              <a:t>Parents’ Evening</a:t>
            </a:r>
            <a:endParaRPr/>
          </a:p>
        </p:txBody>
      </p:sp>
      <p:sp>
        <p:nvSpPr>
          <p:cNvPr id="208" name="Google Shape;208;g30556622d51_0_28"/>
          <p:cNvSpPr txBox="1"/>
          <p:nvPr/>
        </p:nvSpPr>
        <p:spPr>
          <a:xfrm>
            <a:off x="199723" y="1327725"/>
            <a:ext cx="7809600" cy="4878300"/>
          </a:xfrm>
          <a:prstGeom prst="rect">
            <a:avLst/>
          </a:prstGeom>
          <a:noFill/>
          <a:ln>
            <a:noFill/>
          </a:ln>
        </p:spPr>
        <p:txBody>
          <a:bodyPr anchorCtr="0" anchor="t" bIns="45700" lIns="91425" spcFirstLastPara="1" rIns="91425" wrap="square" tIns="45700">
            <a:spAutoFit/>
          </a:bodyPr>
          <a:lstStyle/>
          <a:p>
            <a:pPr indent="-350520" lvl="0" marL="457200" rtl="0" algn="l">
              <a:lnSpc>
                <a:spcPct val="115000"/>
              </a:lnSpc>
              <a:spcBef>
                <a:spcPts val="600"/>
              </a:spcBef>
              <a:spcAft>
                <a:spcPts val="0"/>
              </a:spcAft>
              <a:buClr>
                <a:schemeClr val="accent1"/>
              </a:buClr>
              <a:buSzPts val="1920"/>
              <a:buFont typeface="Noto Sans Symbols"/>
              <a:buChar char="►"/>
            </a:pPr>
            <a:r>
              <a:rPr lang="en-US" sz="2400">
                <a:solidFill>
                  <a:schemeClr val="dk1"/>
                </a:solidFill>
              </a:rPr>
              <a:t>Individual Parents’ Evenings are held twice a year. At those meetings you will be able to discuss your child’s progress.</a:t>
            </a:r>
            <a:endParaRPr sz="2400">
              <a:solidFill>
                <a:schemeClr val="dk1"/>
              </a:solidFill>
            </a:endParaRPr>
          </a:p>
          <a:p>
            <a:pPr indent="0" lvl="0" marL="457200" rtl="0" algn="l">
              <a:lnSpc>
                <a:spcPct val="115000"/>
              </a:lnSpc>
              <a:spcBef>
                <a:spcPts val="600"/>
              </a:spcBef>
              <a:spcAft>
                <a:spcPts val="0"/>
              </a:spcAft>
              <a:buNone/>
            </a:pPr>
            <a:r>
              <a:t/>
            </a:r>
            <a:endParaRPr sz="2400">
              <a:solidFill>
                <a:schemeClr val="dk1"/>
              </a:solidFill>
            </a:endParaRPr>
          </a:p>
          <a:p>
            <a:pPr indent="-350520" lvl="0" marL="457200" rtl="0" algn="l">
              <a:lnSpc>
                <a:spcPct val="115000"/>
              </a:lnSpc>
              <a:spcBef>
                <a:spcPts val="600"/>
              </a:spcBef>
              <a:spcAft>
                <a:spcPts val="0"/>
              </a:spcAft>
              <a:buClr>
                <a:schemeClr val="accent1"/>
              </a:buClr>
              <a:buSzPts val="1920"/>
              <a:buFont typeface="Noto Sans Symbols"/>
              <a:buChar char="►"/>
            </a:pPr>
            <a:r>
              <a:rPr lang="en-US" sz="2400">
                <a:solidFill>
                  <a:schemeClr val="dk1"/>
                </a:solidFill>
              </a:rPr>
              <a:t>We will inform you of the details when they become available.</a:t>
            </a:r>
            <a:endParaRPr sz="2400">
              <a:solidFill>
                <a:schemeClr val="dk1"/>
              </a:solidFill>
            </a:endParaRPr>
          </a:p>
          <a:p>
            <a:pPr indent="0" lvl="0" marL="457200" rtl="0" algn="l">
              <a:lnSpc>
                <a:spcPct val="115000"/>
              </a:lnSpc>
              <a:spcBef>
                <a:spcPts val="600"/>
              </a:spcBef>
              <a:spcAft>
                <a:spcPts val="0"/>
              </a:spcAft>
              <a:buNone/>
            </a:pPr>
            <a:r>
              <a:t/>
            </a:r>
            <a:endParaRPr sz="2400">
              <a:solidFill>
                <a:schemeClr val="dk1"/>
              </a:solidFill>
            </a:endParaRPr>
          </a:p>
          <a:p>
            <a:pPr indent="-350520" lvl="0" marL="457200" rtl="0" algn="l">
              <a:lnSpc>
                <a:spcPct val="115000"/>
              </a:lnSpc>
              <a:spcBef>
                <a:spcPts val="600"/>
              </a:spcBef>
              <a:spcAft>
                <a:spcPts val="0"/>
              </a:spcAft>
              <a:buClr>
                <a:schemeClr val="accent1"/>
              </a:buClr>
              <a:buSzPts val="1920"/>
              <a:buFont typeface="Noto Sans Symbols"/>
              <a:buChar char="►"/>
            </a:pPr>
            <a:r>
              <a:rPr lang="en-US" sz="2400">
                <a:solidFill>
                  <a:schemeClr val="dk1"/>
                </a:solidFill>
              </a:rPr>
              <a:t>If you feel you need to speak to your child’s teacher, please make an appointment via the school office .</a:t>
            </a:r>
            <a:endParaRPr sz="2400">
              <a:solidFill>
                <a:schemeClr val="dk1"/>
              </a:solidFill>
            </a:endParaRPr>
          </a:p>
          <a:p>
            <a:pPr indent="0" lvl="0" marL="0" marR="0" rtl="0" algn="l">
              <a:lnSpc>
                <a:spcPct val="90000"/>
              </a:lnSpc>
              <a:spcBef>
                <a:spcPts val="0"/>
              </a:spcBef>
              <a:spcAft>
                <a:spcPts val="0"/>
              </a:spcAft>
              <a:buNone/>
            </a:pPr>
            <a:r>
              <a:t/>
            </a:r>
            <a:endParaRPr sz="2400">
              <a:solidFill>
                <a:srgbClr val="404040"/>
              </a:solidFill>
              <a:latin typeface="Trebuchet MS"/>
              <a:ea typeface="Trebuchet MS"/>
              <a:cs typeface="Trebuchet MS"/>
              <a:sym typeface="Trebuchet MS"/>
            </a:endParaRPr>
          </a:p>
          <a:p>
            <a:pPr indent="0" lvl="0" marL="457200" marR="0" rtl="0" algn="l">
              <a:lnSpc>
                <a:spcPct val="90000"/>
              </a:lnSpc>
              <a:spcBef>
                <a:spcPts val="1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9"/>
          <p:cNvSpPr txBox="1"/>
          <p:nvPr/>
        </p:nvSpPr>
        <p:spPr>
          <a:xfrm>
            <a:off x="248450" y="1051200"/>
            <a:ext cx="7407300" cy="5100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The children will be dismissed from the year 5/6 playground.</a:t>
            </a:r>
            <a:endParaRPr b="0" i="0" sz="2400" u="none">
              <a:solidFill>
                <a:srgbClr val="404040"/>
              </a:solidFill>
              <a:latin typeface="Trebuchet MS"/>
              <a:ea typeface="Trebuchet MS"/>
              <a:cs typeface="Trebuchet MS"/>
              <a:sym typeface="Trebuchet MS"/>
            </a:endParaRPr>
          </a:p>
          <a:p>
            <a:pPr indent="-271780" lvl="0" marL="342900" marR="0" rtl="0" algn="l">
              <a:lnSpc>
                <a:spcPct val="90000"/>
              </a:lnSpc>
              <a:spcBef>
                <a:spcPts val="1000"/>
              </a:spcBef>
              <a:spcAft>
                <a:spcPts val="0"/>
              </a:spcAft>
              <a:buClr>
                <a:schemeClr val="accent1"/>
              </a:buClr>
              <a:buSzPts val="1120"/>
              <a:buFont typeface="Noto Sans Symbols"/>
              <a:buNone/>
            </a:pPr>
            <a:r>
              <a:t/>
            </a:r>
            <a:endParaRPr b="0" i="0" sz="1400" u="none">
              <a:solidFill>
                <a:srgbClr val="404040"/>
              </a:solidFill>
              <a:latin typeface="Trebuchet MS"/>
              <a:ea typeface="Trebuchet MS"/>
              <a:cs typeface="Trebuchet MS"/>
              <a:sym typeface="Trebuchet MS"/>
            </a:endParaRPr>
          </a:p>
          <a:p>
            <a:pPr indent="-342900" lvl="0" marL="342900" marR="0" rtl="0" algn="l">
              <a:lnSpc>
                <a:spcPct val="90000"/>
              </a:lnSpc>
              <a:spcBef>
                <a:spcPts val="100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Please remind your child if ever you (or whoever is picking them up) is late to stay with the staff.  </a:t>
            </a:r>
            <a:endParaRPr/>
          </a:p>
          <a:p>
            <a:pPr indent="-271780" lvl="0" marL="342900" marR="0" rtl="0" algn="l">
              <a:lnSpc>
                <a:spcPct val="90000"/>
              </a:lnSpc>
              <a:spcBef>
                <a:spcPts val="1000"/>
              </a:spcBef>
              <a:spcAft>
                <a:spcPts val="0"/>
              </a:spcAft>
              <a:buClr>
                <a:schemeClr val="accent1"/>
              </a:buClr>
              <a:buSzPts val="1120"/>
              <a:buFont typeface="Noto Sans Symbols"/>
              <a:buNone/>
            </a:pPr>
            <a:r>
              <a:t/>
            </a:r>
            <a:endParaRPr b="0" i="0" sz="1400" u="none">
              <a:solidFill>
                <a:srgbClr val="404040"/>
              </a:solidFill>
              <a:latin typeface="Trebuchet MS"/>
              <a:ea typeface="Trebuchet MS"/>
              <a:cs typeface="Trebuchet MS"/>
              <a:sym typeface="Trebuchet MS"/>
            </a:endParaRPr>
          </a:p>
          <a:p>
            <a:pPr indent="-342900" lvl="0" marL="342900" marR="0" rtl="0" algn="l">
              <a:lnSpc>
                <a:spcPct val="90000"/>
              </a:lnSpc>
              <a:spcBef>
                <a:spcPts val="100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If any children are left by 3:</a:t>
            </a:r>
            <a:r>
              <a:rPr lang="en-US" sz="2400">
                <a:solidFill>
                  <a:srgbClr val="404040"/>
                </a:solidFill>
                <a:latin typeface="Trebuchet MS"/>
                <a:ea typeface="Trebuchet MS"/>
                <a:cs typeface="Trebuchet MS"/>
                <a:sym typeface="Trebuchet MS"/>
              </a:rPr>
              <a:t>3</a:t>
            </a:r>
            <a:r>
              <a:rPr b="0" i="0" lang="en-US" sz="2400" u="none">
                <a:solidFill>
                  <a:srgbClr val="404040"/>
                </a:solidFill>
                <a:latin typeface="Trebuchet MS"/>
                <a:ea typeface="Trebuchet MS"/>
                <a:cs typeface="Trebuchet MS"/>
                <a:sym typeface="Trebuchet MS"/>
              </a:rPr>
              <a:t>5pm, whoever is on duty will take the child/children to the office and contact parents.  Someone will stay with them until they are collected.  </a:t>
            </a:r>
            <a:endParaRPr/>
          </a:p>
          <a:p>
            <a:pPr indent="-271780" lvl="0" marL="342900" marR="0" rtl="0" algn="l">
              <a:lnSpc>
                <a:spcPct val="90000"/>
              </a:lnSpc>
              <a:spcBef>
                <a:spcPts val="1000"/>
              </a:spcBef>
              <a:spcAft>
                <a:spcPts val="0"/>
              </a:spcAft>
              <a:buClr>
                <a:schemeClr val="accent1"/>
              </a:buClr>
              <a:buSzPts val="1120"/>
              <a:buFont typeface="Noto Sans Symbols"/>
              <a:buNone/>
            </a:pPr>
            <a:r>
              <a:t/>
            </a:r>
            <a:endParaRPr b="0" i="0" sz="1400" u="none">
              <a:solidFill>
                <a:srgbClr val="404040"/>
              </a:solidFill>
              <a:latin typeface="Trebuchet MS"/>
              <a:ea typeface="Trebuchet MS"/>
              <a:cs typeface="Trebuchet MS"/>
              <a:sym typeface="Trebuchet MS"/>
            </a:endParaRPr>
          </a:p>
          <a:p>
            <a:pPr indent="-342900" lvl="0" marL="342900" marR="0" rtl="0" algn="l">
              <a:lnSpc>
                <a:spcPct val="90000"/>
              </a:lnSpc>
              <a:spcBef>
                <a:spcPts val="100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If there is a change in your child’s usual routine please contact the office who will get the message to us.</a:t>
            </a:r>
            <a:endParaRPr/>
          </a:p>
        </p:txBody>
      </p:sp>
      <p:sp>
        <p:nvSpPr>
          <p:cNvPr id="214" name="Google Shape;214;p9"/>
          <p:cNvSpPr txBox="1"/>
          <p:nvPr/>
        </p:nvSpPr>
        <p:spPr>
          <a:xfrm>
            <a:off x="2695412" y="152725"/>
            <a:ext cx="3457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Going Home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0556622d51_0_37"/>
          <p:cNvSpPr txBox="1"/>
          <p:nvPr/>
        </p:nvSpPr>
        <p:spPr>
          <a:xfrm>
            <a:off x="248450" y="1051200"/>
            <a:ext cx="7407300" cy="3727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t/>
            </a:r>
            <a:endParaRPr sz="1900"/>
          </a:p>
          <a:p>
            <a:pPr indent="0" lvl="0" marL="0" rtl="0" algn="ctr">
              <a:lnSpc>
                <a:spcPct val="115000"/>
              </a:lnSpc>
              <a:spcBef>
                <a:spcPts val="500"/>
              </a:spcBef>
              <a:spcAft>
                <a:spcPts val="0"/>
              </a:spcAft>
              <a:buNone/>
            </a:pPr>
            <a:r>
              <a:rPr lang="en-US" sz="2700">
                <a:solidFill>
                  <a:schemeClr val="dk1"/>
                </a:solidFill>
              </a:rPr>
              <a:t>Thank you for attending. We look forward to working alongside you in educating your children in Year 5.</a:t>
            </a:r>
            <a:endParaRPr sz="2700">
              <a:solidFill>
                <a:schemeClr val="dk1"/>
              </a:solidFill>
            </a:endParaRPr>
          </a:p>
          <a:p>
            <a:pPr indent="0" lvl="0" marL="0" rtl="0" algn="ctr">
              <a:lnSpc>
                <a:spcPct val="115000"/>
              </a:lnSpc>
              <a:spcBef>
                <a:spcPts val="500"/>
              </a:spcBef>
              <a:spcAft>
                <a:spcPts val="0"/>
              </a:spcAft>
              <a:buNone/>
            </a:pPr>
            <a:r>
              <a:t/>
            </a:r>
            <a:endParaRPr sz="2200">
              <a:solidFill>
                <a:schemeClr val="dk1"/>
              </a:solidFill>
            </a:endParaRPr>
          </a:p>
          <a:p>
            <a:pPr indent="0" lvl="0" marL="0" rtl="0" algn="ctr">
              <a:lnSpc>
                <a:spcPct val="115000"/>
              </a:lnSpc>
              <a:spcBef>
                <a:spcPts val="500"/>
              </a:spcBef>
              <a:spcAft>
                <a:spcPts val="0"/>
              </a:spcAft>
              <a:buClr>
                <a:schemeClr val="dk1"/>
              </a:buClr>
              <a:buSzPts val="1100"/>
              <a:buFont typeface="Arial"/>
              <a:buNone/>
            </a:pPr>
            <a:r>
              <a:t/>
            </a:r>
            <a:endParaRPr sz="2200">
              <a:solidFill>
                <a:schemeClr val="dk1"/>
              </a:solidFill>
            </a:endParaRPr>
          </a:p>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t/>
            </a:r>
            <a:endParaRPr/>
          </a:p>
        </p:txBody>
      </p:sp>
      <p:sp>
        <p:nvSpPr>
          <p:cNvPr id="220" name="Google Shape;220;g30556622d51_0_37"/>
          <p:cNvSpPr txBox="1"/>
          <p:nvPr/>
        </p:nvSpPr>
        <p:spPr>
          <a:xfrm>
            <a:off x="2596737" y="679000"/>
            <a:ext cx="3457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3600"/>
              <a:buFont typeface="Trebuchet MS"/>
              <a:buNone/>
            </a:pPr>
            <a:r>
              <a:rPr b="1" lang="en-US" sz="3600" u="sng">
                <a:solidFill>
                  <a:schemeClr val="accent1"/>
                </a:solidFill>
                <a:latin typeface="Trebuchet MS"/>
                <a:ea typeface="Trebuchet MS"/>
                <a:cs typeface="Trebuchet MS"/>
                <a:sym typeface="Trebuchet MS"/>
              </a:rPr>
              <a:t>Thank you</a:t>
            </a:r>
            <a:endParaRPr/>
          </a:p>
        </p:txBody>
      </p:sp>
      <p:pic>
        <p:nvPicPr>
          <p:cNvPr id="221" name="Google Shape;221;g30556622d51_0_37"/>
          <p:cNvPicPr preferRelativeResize="0"/>
          <p:nvPr/>
        </p:nvPicPr>
        <p:blipFill>
          <a:blip r:embed="rId3">
            <a:alphaModFix/>
          </a:blip>
          <a:stretch>
            <a:fillRect/>
          </a:stretch>
        </p:blipFill>
        <p:spPr>
          <a:xfrm>
            <a:off x="2709700" y="3429000"/>
            <a:ext cx="2484801" cy="249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title"/>
          </p:nvPr>
        </p:nvSpPr>
        <p:spPr>
          <a:xfrm>
            <a:off x="2843212" y="295275"/>
            <a:ext cx="2451100" cy="13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5400"/>
              <a:buFont typeface="Arial"/>
              <a:buNone/>
            </a:pPr>
            <a:r>
              <a:rPr b="0" i="0" lang="en-US" sz="5400" u="sng">
                <a:solidFill>
                  <a:schemeClr val="accent1"/>
                </a:solidFill>
                <a:latin typeface="Arial"/>
                <a:ea typeface="Arial"/>
                <a:cs typeface="Arial"/>
                <a:sym typeface="Arial"/>
              </a:rPr>
              <a:t>Staff</a:t>
            </a:r>
            <a:endParaRPr/>
          </a:p>
        </p:txBody>
      </p:sp>
      <p:sp>
        <p:nvSpPr>
          <p:cNvPr id="146" name="Google Shape;146;p2"/>
          <p:cNvSpPr txBox="1"/>
          <p:nvPr>
            <p:ph idx="1" type="body"/>
          </p:nvPr>
        </p:nvSpPr>
        <p:spPr>
          <a:xfrm>
            <a:off x="107625" y="1362950"/>
            <a:ext cx="9036300" cy="473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3050">
                <a:solidFill>
                  <a:schemeClr val="dk1"/>
                </a:solidFill>
                <a:latin typeface="Arial"/>
                <a:ea typeface="Arial"/>
                <a:cs typeface="Arial"/>
                <a:sym typeface="Arial"/>
              </a:rPr>
              <a:t>Headteacher-</a:t>
            </a:r>
            <a:r>
              <a:rPr lang="en-US" sz="3050">
                <a:solidFill>
                  <a:schemeClr val="dk1"/>
                </a:solidFill>
                <a:latin typeface="Arial"/>
                <a:ea typeface="Arial"/>
                <a:cs typeface="Arial"/>
                <a:sym typeface="Arial"/>
              </a:rPr>
              <a:t>  Mrs A K Casey</a:t>
            </a:r>
            <a:br>
              <a:rPr lang="en-US" sz="3050">
                <a:solidFill>
                  <a:schemeClr val="dk1"/>
                </a:solidFill>
                <a:latin typeface="Arial"/>
                <a:ea typeface="Arial"/>
                <a:cs typeface="Arial"/>
                <a:sym typeface="Arial"/>
              </a:rPr>
            </a:br>
            <a:r>
              <a:rPr b="1" lang="en-US" sz="3050">
                <a:solidFill>
                  <a:schemeClr val="dk1"/>
                </a:solidFill>
                <a:latin typeface="Arial"/>
                <a:ea typeface="Arial"/>
                <a:cs typeface="Arial"/>
                <a:sym typeface="Arial"/>
              </a:rPr>
              <a:t>Deputy Headteacher-</a:t>
            </a:r>
            <a:r>
              <a:rPr lang="en-US" sz="3050">
                <a:solidFill>
                  <a:schemeClr val="dk1"/>
                </a:solidFill>
                <a:latin typeface="Arial"/>
                <a:ea typeface="Arial"/>
                <a:cs typeface="Arial"/>
                <a:sym typeface="Arial"/>
              </a:rPr>
              <a:t>  Mr T Collins (Safeguarding Lead)</a:t>
            </a:r>
            <a:endParaRPr sz="30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lang="en-US" sz="3050">
                <a:solidFill>
                  <a:schemeClr val="dk1"/>
                </a:solidFill>
                <a:latin typeface="Arial"/>
                <a:ea typeface="Arial"/>
                <a:cs typeface="Arial"/>
                <a:sym typeface="Arial"/>
              </a:rPr>
              <a:t>SENDCO- </a:t>
            </a:r>
            <a:r>
              <a:rPr lang="en-US" sz="3050">
                <a:solidFill>
                  <a:schemeClr val="dk1"/>
                </a:solidFill>
                <a:latin typeface="Arial"/>
                <a:ea typeface="Arial"/>
                <a:cs typeface="Arial"/>
                <a:sym typeface="Arial"/>
              </a:rPr>
              <a:t>Mr S Barker (SEND)</a:t>
            </a:r>
            <a:endParaRPr sz="30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30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lang="en-US" sz="3050">
                <a:solidFill>
                  <a:schemeClr val="dk1"/>
                </a:solidFill>
                <a:latin typeface="Arial"/>
                <a:ea typeface="Arial"/>
                <a:cs typeface="Arial"/>
                <a:sym typeface="Arial"/>
              </a:rPr>
              <a:t>Phase Leader (Years 5 &amp; 6)-</a:t>
            </a:r>
            <a:r>
              <a:rPr lang="en-US" sz="3050">
                <a:solidFill>
                  <a:schemeClr val="dk1"/>
                </a:solidFill>
                <a:latin typeface="Arial"/>
                <a:ea typeface="Arial"/>
                <a:cs typeface="Arial"/>
                <a:sym typeface="Arial"/>
              </a:rPr>
              <a:t> Mrs A Smith</a:t>
            </a:r>
            <a:endParaRPr sz="30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lang="en-US" sz="3050">
                <a:solidFill>
                  <a:schemeClr val="dk1"/>
                </a:solidFill>
                <a:latin typeface="Arial"/>
                <a:ea typeface="Arial"/>
                <a:cs typeface="Arial"/>
                <a:sym typeface="Arial"/>
              </a:rPr>
              <a:t>Year 5 Teachers-</a:t>
            </a:r>
            <a:r>
              <a:rPr lang="en-US" sz="3050">
                <a:solidFill>
                  <a:schemeClr val="dk1"/>
                </a:solidFill>
                <a:latin typeface="Arial"/>
                <a:ea typeface="Arial"/>
                <a:cs typeface="Arial"/>
                <a:sym typeface="Arial"/>
              </a:rPr>
              <a:t> Mrs Smith, Miss Skarratt</a:t>
            </a:r>
            <a:endParaRPr sz="30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lang="en-US" sz="3050">
                <a:solidFill>
                  <a:schemeClr val="dk1"/>
                </a:solidFill>
                <a:latin typeface="Arial"/>
                <a:ea typeface="Arial"/>
                <a:cs typeface="Arial"/>
                <a:sym typeface="Arial"/>
              </a:rPr>
              <a:t>PPA teachers-</a:t>
            </a:r>
            <a:r>
              <a:rPr lang="en-US" sz="3050">
                <a:solidFill>
                  <a:schemeClr val="dk1"/>
                </a:solidFill>
                <a:latin typeface="Arial"/>
                <a:ea typeface="Arial"/>
                <a:cs typeface="Arial"/>
                <a:sym typeface="Arial"/>
              </a:rPr>
              <a:t> Mrs Neill (Y5S),Mrs Bowers (Y5AS)</a:t>
            </a:r>
            <a:endParaRPr sz="30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24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245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205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317898" y="86425"/>
            <a:ext cx="68265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800"/>
              <a:buFont typeface="Arial"/>
              <a:buNone/>
            </a:pPr>
            <a:r>
              <a:rPr b="0" i="0" lang="en-US" sz="4800" u="sng">
                <a:solidFill>
                  <a:schemeClr val="accent1"/>
                </a:solidFill>
                <a:latin typeface="Arial"/>
                <a:ea typeface="Arial"/>
                <a:cs typeface="Arial"/>
                <a:sym typeface="Arial"/>
              </a:rPr>
              <a:t>Curriculum Overview</a:t>
            </a:r>
            <a:endParaRPr/>
          </a:p>
        </p:txBody>
      </p:sp>
      <p:pic>
        <p:nvPicPr>
          <p:cNvPr id="152" name="Google Shape;152;p3"/>
          <p:cNvPicPr preferRelativeResize="0"/>
          <p:nvPr/>
        </p:nvPicPr>
        <p:blipFill>
          <a:blip r:embed="rId3">
            <a:alphaModFix/>
          </a:blip>
          <a:stretch>
            <a:fillRect/>
          </a:stretch>
        </p:blipFill>
        <p:spPr>
          <a:xfrm>
            <a:off x="437326" y="921325"/>
            <a:ext cx="8269349" cy="576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755650" y="188912"/>
            <a:ext cx="6348412" cy="132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5400"/>
              <a:buFont typeface="Arial"/>
              <a:buNone/>
            </a:pPr>
            <a:r>
              <a:rPr lang="en-US" sz="5400" u="sng">
                <a:latin typeface="Arial"/>
                <a:ea typeface="Arial"/>
                <a:cs typeface="Arial"/>
                <a:sym typeface="Arial"/>
              </a:rPr>
              <a:t>Rewards</a:t>
            </a:r>
            <a:endParaRPr/>
          </a:p>
        </p:txBody>
      </p:sp>
      <p:sp>
        <p:nvSpPr>
          <p:cNvPr id="158" name="Google Shape;158;p4"/>
          <p:cNvSpPr txBox="1"/>
          <p:nvPr>
            <p:ph idx="1" type="body"/>
          </p:nvPr>
        </p:nvSpPr>
        <p:spPr>
          <a:xfrm>
            <a:off x="292025" y="1382373"/>
            <a:ext cx="7370100" cy="5205900"/>
          </a:xfrm>
          <a:prstGeom prst="rect">
            <a:avLst/>
          </a:prstGeom>
          <a:noFill/>
          <a:ln>
            <a:noFill/>
          </a:ln>
        </p:spPr>
        <p:txBody>
          <a:bodyPr anchorCtr="0" anchor="t" bIns="45700" lIns="91425" spcFirstLastPara="1" rIns="91425" wrap="square" tIns="45700">
            <a:noAutofit/>
          </a:bodyPr>
          <a:lstStyle/>
          <a:p>
            <a:pPr indent="-374650" lvl="0" marL="342900" marR="0" rtl="0" algn="l">
              <a:lnSpc>
                <a:spcPct val="80000"/>
              </a:lnSpc>
              <a:spcBef>
                <a:spcPts val="0"/>
              </a:spcBef>
              <a:spcAft>
                <a:spcPts val="0"/>
              </a:spcAft>
              <a:buSzPts val="2340"/>
              <a:buChar char="►"/>
            </a:pPr>
            <a:r>
              <a:rPr lang="en-US" sz="2800"/>
              <a:t>Raffle tickets, Dojos are awarded for good behaviour in class and around school.</a:t>
            </a:r>
            <a:endParaRPr sz="2800"/>
          </a:p>
          <a:p>
            <a:pPr indent="0" lvl="0" marL="342900" marR="0" rtl="0" algn="l">
              <a:lnSpc>
                <a:spcPct val="80000"/>
              </a:lnSpc>
              <a:spcBef>
                <a:spcPts val="0"/>
              </a:spcBef>
              <a:spcAft>
                <a:spcPts val="0"/>
              </a:spcAft>
              <a:buNone/>
            </a:pPr>
            <a:r>
              <a:t/>
            </a:r>
            <a:endParaRPr sz="2800"/>
          </a:p>
          <a:p>
            <a:pPr indent="-374650" lvl="0" marL="342900" marR="0" rtl="0" algn="l">
              <a:lnSpc>
                <a:spcPct val="80000"/>
              </a:lnSpc>
              <a:spcBef>
                <a:spcPts val="0"/>
              </a:spcBef>
              <a:spcAft>
                <a:spcPts val="0"/>
              </a:spcAft>
              <a:buSzPts val="2340"/>
              <a:buChar char="►"/>
            </a:pPr>
            <a:r>
              <a:rPr lang="en-US" sz="2800"/>
              <a:t>Star of the Week</a:t>
            </a:r>
            <a:endParaRPr sz="2800"/>
          </a:p>
          <a:p>
            <a:pPr indent="0" lvl="0" marL="342900" marR="0" rtl="0" algn="l">
              <a:lnSpc>
                <a:spcPct val="80000"/>
              </a:lnSpc>
              <a:spcBef>
                <a:spcPts val="0"/>
              </a:spcBef>
              <a:spcAft>
                <a:spcPts val="0"/>
              </a:spcAft>
              <a:buNone/>
            </a:pPr>
            <a:r>
              <a:t/>
            </a:r>
            <a:endParaRPr sz="2800"/>
          </a:p>
          <a:p>
            <a:pPr indent="-374650" lvl="0" marL="342900" marR="0" rtl="0" algn="l">
              <a:lnSpc>
                <a:spcPct val="80000"/>
              </a:lnSpc>
              <a:spcBef>
                <a:spcPts val="0"/>
              </a:spcBef>
              <a:spcAft>
                <a:spcPts val="0"/>
              </a:spcAft>
              <a:buSzPts val="2340"/>
              <a:buChar char="►"/>
            </a:pPr>
            <a:r>
              <a:rPr lang="en-US" sz="2800"/>
              <a:t>Star Writer</a:t>
            </a:r>
            <a:endParaRPr sz="2800"/>
          </a:p>
          <a:p>
            <a:pPr indent="0" lvl="0" marL="342900" marR="0" rtl="0" algn="l">
              <a:lnSpc>
                <a:spcPct val="80000"/>
              </a:lnSpc>
              <a:spcBef>
                <a:spcPts val="0"/>
              </a:spcBef>
              <a:spcAft>
                <a:spcPts val="0"/>
              </a:spcAft>
              <a:buNone/>
            </a:pPr>
            <a:r>
              <a:t/>
            </a:r>
            <a:endParaRPr sz="2800"/>
          </a:p>
          <a:p>
            <a:pPr indent="-374650" lvl="0" marL="342900" marR="0" rtl="0" algn="l">
              <a:lnSpc>
                <a:spcPct val="80000"/>
              </a:lnSpc>
              <a:spcBef>
                <a:spcPts val="0"/>
              </a:spcBef>
              <a:spcAft>
                <a:spcPts val="0"/>
              </a:spcAft>
              <a:buSzPts val="2340"/>
              <a:buChar char="►"/>
            </a:pPr>
            <a:r>
              <a:rPr lang="en-US" sz="2800"/>
              <a:t>WOW Certificates (from January)</a:t>
            </a:r>
            <a:endParaRPr sz="2800"/>
          </a:p>
          <a:p>
            <a:pPr indent="0" lvl="0" marL="342900" marR="0" rtl="0" algn="l">
              <a:lnSpc>
                <a:spcPct val="80000"/>
              </a:lnSpc>
              <a:spcBef>
                <a:spcPts val="0"/>
              </a:spcBef>
              <a:spcAft>
                <a:spcPts val="0"/>
              </a:spcAft>
              <a:buNone/>
            </a:pPr>
            <a:r>
              <a:t/>
            </a:r>
            <a:endParaRPr sz="2800"/>
          </a:p>
          <a:p>
            <a:pPr indent="-374650" lvl="0" marL="342900" marR="0" rtl="0" algn="l">
              <a:lnSpc>
                <a:spcPct val="80000"/>
              </a:lnSpc>
              <a:spcBef>
                <a:spcPts val="0"/>
              </a:spcBef>
              <a:spcAft>
                <a:spcPts val="0"/>
              </a:spcAft>
              <a:buSzPts val="2340"/>
              <a:buChar char="►"/>
            </a:pPr>
            <a:r>
              <a:rPr lang="en-US" sz="2800"/>
              <a:t>We have high expectations in terms of pupils’ wor</a:t>
            </a:r>
            <a:r>
              <a:rPr b="0" i="0" lang="en-US" sz="2800" u="none">
                <a:solidFill>
                  <a:srgbClr val="404040"/>
                </a:solidFill>
                <a:latin typeface="Trebuchet MS"/>
                <a:ea typeface="Trebuchet MS"/>
                <a:cs typeface="Trebuchet MS"/>
                <a:sym typeface="Trebuchet MS"/>
              </a:rPr>
              <a:t>k, attitude and behaviour.</a:t>
            </a:r>
            <a:endParaRPr sz="2300"/>
          </a:p>
          <a:p>
            <a:pPr indent="-226059" lvl="0" marL="342900" marR="0" rtl="0" algn="l">
              <a:lnSpc>
                <a:spcPct val="80000"/>
              </a:lnSpc>
              <a:spcBef>
                <a:spcPts val="1000"/>
              </a:spcBef>
              <a:spcAft>
                <a:spcPts val="0"/>
              </a:spcAft>
              <a:buClr>
                <a:schemeClr val="accent1"/>
              </a:buClr>
              <a:buSzPts val="1840"/>
              <a:buFont typeface="Noto Sans Symbols"/>
              <a:buNone/>
            </a:pPr>
            <a:r>
              <a:t/>
            </a:r>
            <a:endParaRPr b="0" i="0" sz="2800" u="none">
              <a:solidFill>
                <a:srgbClr val="404040"/>
              </a:solidFill>
              <a:latin typeface="Trebuchet MS"/>
              <a:ea typeface="Trebuchet MS"/>
              <a:cs typeface="Trebuchet MS"/>
              <a:sym typeface="Trebuchet MS"/>
            </a:endParaRPr>
          </a:p>
          <a:p>
            <a:pPr indent="0" lvl="0" marL="342900" rtl="0" algn="l">
              <a:lnSpc>
                <a:spcPct val="115000"/>
              </a:lnSpc>
              <a:spcBef>
                <a:spcPts val="500"/>
              </a:spcBef>
              <a:spcAft>
                <a:spcPts val="0"/>
              </a:spcAft>
              <a:buNone/>
            </a:pPr>
            <a:r>
              <a:t/>
            </a:r>
            <a:endParaRPr sz="2200">
              <a:solidFill>
                <a:schemeClr val="dk1"/>
              </a:solidFill>
              <a:latin typeface="Arial"/>
              <a:ea typeface="Arial"/>
              <a:cs typeface="Arial"/>
              <a:sym typeface="Arial"/>
            </a:endParaRPr>
          </a:p>
          <a:p>
            <a:pPr indent="0" lvl="0" marL="342900" rtl="0" algn="l">
              <a:lnSpc>
                <a:spcPct val="115000"/>
              </a:lnSpc>
              <a:spcBef>
                <a:spcPts val="500"/>
              </a:spcBef>
              <a:spcAft>
                <a:spcPts val="0"/>
              </a:spcAft>
              <a:buNone/>
            </a:pPr>
            <a:r>
              <a:t/>
            </a:r>
            <a:endParaRPr sz="2200">
              <a:solidFill>
                <a:schemeClr val="dk1"/>
              </a:solidFill>
              <a:latin typeface="Arial"/>
              <a:ea typeface="Arial"/>
              <a:cs typeface="Arial"/>
              <a:sym typeface="Arial"/>
            </a:endParaRPr>
          </a:p>
          <a:p>
            <a:pPr indent="-403860" lvl="0" marL="342900" marR="0" rtl="0" algn="l">
              <a:lnSpc>
                <a:spcPct val="80000"/>
              </a:lnSpc>
              <a:spcBef>
                <a:spcPts val="1000"/>
              </a:spcBef>
              <a:spcAft>
                <a:spcPts val="0"/>
              </a:spcAft>
              <a:buSzPts val="2800"/>
              <a:buChar char="►"/>
            </a:pPr>
            <a:r>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625500" y="211800"/>
            <a:ext cx="6348300" cy="1320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800"/>
              <a:buFont typeface="Trebuchet MS"/>
              <a:buNone/>
            </a:pPr>
            <a:r>
              <a:rPr b="0" i="0" lang="en-US" sz="4800" u="sng">
                <a:solidFill>
                  <a:schemeClr val="accent1"/>
                </a:solidFill>
                <a:latin typeface="Trebuchet MS"/>
                <a:ea typeface="Trebuchet MS"/>
                <a:cs typeface="Trebuchet MS"/>
                <a:sym typeface="Trebuchet MS"/>
              </a:rPr>
              <a:t>Spellings</a:t>
            </a:r>
            <a:endParaRPr/>
          </a:p>
        </p:txBody>
      </p:sp>
      <p:sp>
        <p:nvSpPr>
          <p:cNvPr id="164" name="Google Shape;164;p5"/>
          <p:cNvSpPr txBox="1"/>
          <p:nvPr>
            <p:ph idx="1" type="body"/>
          </p:nvPr>
        </p:nvSpPr>
        <p:spPr>
          <a:xfrm>
            <a:off x="237125" y="1304250"/>
            <a:ext cx="7367100" cy="4249500"/>
          </a:xfrm>
          <a:prstGeom prst="rect">
            <a:avLst/>
          </a:prstGeom>
          <a:noFill/>
          <a:ln>
            <a:noFill/>
          </a:ln>
        </p:spPr>
        <p:txBody>
          <a:bodyPr anchorCtr="0" anchor="t" bIns="45700" lIns="91425" spcFirstLastPara="1" rIns="91425" wrap="square" tIns="45700">
            <a:normAutofit/>
          </a:bodyPr>
          <a:lstStyle/>
          <a:p>
            <a:pPr indent="-325120" lvl="0" marL="342900" marR="0" rtl="0" algn="l">
              <a:lnSpc>
                <a:spcPct val="90000"/>
              </a:lnSpc>
              <a:spcBef>
                <a:spcPts val="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10 spellings will be </a:t>
            </a:r>
            <a:r>
              <a:rPr lang="en-US" sz="2600"/>
              <a:t>set a week. </a:t>
            </a:r>
            <a:endParaRPr sz="2600"/>
          </a:p>
          <a:p>
            <a:pPr indent="-160020" lvl="0" marL="342900" marR="0" rtl="0" algn="l">
              <a:lnSpc>
                <a:spcPct val="90000"/>
              </a:lnSpc>
              <a:spcBef>
                <a:spcPts val="1000"/>
              </a:spcBef>
              <a:spcAft>
                <a:spcPts val="0"/>
              </a:spcAft>
              <a:buClr>
                <a:schemeClr val="accent1"/>
              </a:buClr>
              <a:buSzPts val="2880"/>
              <a:buFont typeface="Noto Sans Symbols"/>
              <a:buNone/>
            </a:pPr>
            <a:r>
              <a:t/>
            </a:r>
            <a:endParaRPr b="0" i="0" sz="2600" u="none">
              <a:solidFill>
                <a:srgbClr val="404040"/>
              </a:solidFill>
              <a:latin typeface="Trebuchet MS"/>
              <a:ea typeface="Trebuchet MS"/>
              <a:cs typeface="Trebuchet MS"/>
              <a:sym typeface="Trebuchet MS"/>
            </a:endParaRPr>
          </a:p>
          <a:p>
            <a:pPr indent="-325120" lvl="0" marL="342900" marR="0" rtl="0" algn="l">
              <a:lnSpc>
                <a:spcPct val="90000"/>
              </a:lnSpc>
              <a:spcBef>
                <a:spcPts val="100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Spellings can be found on </a:t>
            </a:r>
            <a:r>
              <a:rPr lang="en-US" sz="2600"/>
              <a:t>the Class website every half term</a:t>
            </a:r>
            <a:r>
              <a:rPr b="0" i="0" lang="en-US" sz="2600" u="none">
                <a:solidFill>
                  <a:srgbClr val="404040"/>
                </a:solidFill>
                <a:latin typeface="Trebuchet MS"/>
                <a:ea typeface="Trebuchet MS"/>
                <a:cs typeface="Trebuchet MS"/>
                <a:sym typeface="Trebuchet MS"/>
              </a:rPr>
              <a:t>.</a:t>
            </a:r>
            <a:endParaRPr sz="2600"/>
          </a:p>
          <a:p>
            <a:pPr indent="0" lvl="0" marL="342900" marR="0" rtl="0" algn="l">
              <a:lnSpc>
                <a:spcPct val="90000"/>
              </a:lnSpc>
              <a:spcBef>
                <a:spcPts val="1000"/>
              </a:spcBef>
              <a:spcAft>
                <a:spcPts val="0"/>
              </a:spcAft>
              <a:buNone/>
            </a:pPr>
            <a:r>
              <a:t/>
            </a:r>
            <a:endParaRPr sz="2600"/>
          </a:p>
          <a:p>
            <a:pPr indent="-325120" lvl="0" marL="342900" marR="0" rtl="0" algn="l">
              <a:lnSpc>
                <a:spcPct val="90000"/>
              </a:lnSpc>
              <a:spcBef>
                <a:spcPts val="1000"/>
              </a:spcBef>
              <a:spcAft>
                <a:spcPts val="0"/>
              </a:spcAft>
              <a:buClr>
                <a:schemeClr val="accent1"/>
              </a:buClr>
              <a:buSzPts val="2600"/>
              <a:buFont typeface="Noto Sans Symbols"/>
              <a:buChar char="►"/>
            </a:pPr>
            <a:r>
              <a:rPr lang="en-US" sz="2600"/>
              <a:t>Children can log into Spelling shed for further </a:t>
            </a:r>
            <a:r>
              <a:rPr lang="en-US" sz="2600"/>
              <a:t>practice</a:t>
            </a:r>
            <a:r>
              <a:rPr lang="en-US" sz="2600"/>
              <a:t>. </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657325" y="254600"/>
            <a:ext cx="6348300" cy="63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Reading Books</a:t>
            </a:r>
            <a:endParaRPr/>
          </a:p>
        </p:txBody>
      </p:sp>
      <p:sp>
        <p:nvSpPr>
          <p:cNvPr id="170" name="Google Shape;170;p6"/>
          <p:cNvSpPr txBox="1"/>
          <p:nvPr>
            <p:ph idx="1" type="body"/>
          </p:nvPr>
        </p:nvSpPr>
        <p:spPr>
          <a:xfrm>
            <a:off x="218525" y="1102447"/>
            <a:ext cx="7416900" cy="5551500"/>
          </a:xfrm>
          <a:prstGeom prst="rect">
            <a:avLst/>
          </a:prstGeom>
          <a:noFill/>
          <a:ln>
            <a:noFill/>
          </a:ln>
        </p:spPr>
        <p:txBody>
          <a:bodyPr anchorCtr="0" anchor="t" bIns="45700" lIns="91425" spcFirstLastPara="1" rIns="91425" wrap="square" tIns="45700">
            <a:noAutofit/>
          </a:bodyPr>
          <a:lstStyle/>
          <a:p>
            <a:pPr indent="-406400" lvl="0" marL="342900" marR="0" rtl="0" algn="l">
              <a:lnSpc>
                <a:spcPct val="80000"/>
              </a:lnSpc>
              <a:spcBef>
                <a:spcPts val="0"/>
              </a:spcBef>
              <a:spcAft>
                <a:spcPts val="0"/>
              </a:spcAft>
              <a:buClr>
                <a:schemeClr val="accent1"/>
              </a:buClr>
              <a:buSzPts val="2600"/>
              <a:buFont typeface="Noto Sans Symbols"/>
              <a:buChar char="►"/>
            </a:pPr>
            <a:r>
              <a:rPr lang="en-US" sz="2600"/>
              <a:t>Children to</a:t>
            </a:r>
            <a:r>
              <a:rPr b="0" i="0" lang="en-US" sz="2600" u="none">
                <a:solidFill>
                  <a:srgbClr val="404040"/>
                </a:solidFill>
                <a:latin typeface="Trebuchet MS"/>
                <a:ea typeface="Trebuchet MS"/>
                <a:cs typeface="Trebuchet MS"/>
                <a:sym typeface="Trebuchet MS"/>
              </a:rPr>
              <a:t> always bring </a:t>
            </a:r>
            <a:r>
              <a:rPr lang="en-US" sz="2600"/>
              <a:t>their</a:t>
            </a:r>
            <a:r>
              <a:rPr b="0" i="0" lang="en-US" sz="2600" u="none">
                <a:solidFill>
                  <a:srgbClr val="404040"/>
                </a:solidFill>
                <a:latin typeface="Trebuchet MS"/>
                <a:ea typeface="Trebuchet MS"/>
                <a:cs typeface="Trebuchet MS"/>
                <a:sym typeface="Trebuchet MS"/>
              </a:rPr>
              <a:t> reading book into school by keeping it in the school bag. </a:t>
            </a:r>
            <a:endParaRPr sz="2600"/>
          </a:p>
          <a:p>
            <a:pPr indent="-241300" lvl="0" marL="342900" marR="0" rtl="0" algn="l">
              <a:lnSpc>
                <a:spcPct val="80000"/>
              </a:lnSpc>
              <a:spcBef>
                <a:spcPts val="1000"/>
              </a:spcBef>
              <a:spcAft>
                <a:spcPts val="0"/>
              </a:spcAft>
              <a:buClr>
                <a:schemeClr val="accent1"/>
              </a:buClr>
              <a:buSzPts val="1600"/>
              <a:buFont typeface="Noto Sans Symbols"/>
              <a:buNone/>
            </a:pPr>
            <a:r>
              <a:t/>
            </a:r>
            <a:endParaRPr b="0" i="0" sz="2600" u="none">
              <a:solidFill>
                <a:srgbClr val="404040"/>
              </a:solidFill>
              <a:latin typeface="Trebuchet MS"/>
              <a:ea typeface="Trebuchet MS"/>
              <a:cs typeface="Trebuchet MS"/>
              <a:sym typeface="Trebuchet MS"/>
            </a:endParaRPr>
          </a:p>
          <a:p>
            <a:pPr indent="-406400" lvl="0" marL="342900" marR="0" rtl="0" algn="l">
              <a:lnSpc>
                <a:spcPct val="80000"/>
              </a:lnSpc>
              <a:spcBef>
                <a:spcPts val="100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Please sign your child’s log when they have read with you or discussed the book with you.</a:t>
            </a:r>
            <a:endParaRPr sz="2600"/>
          </a:p>
          <a:p>
            <a:pPr indent="-241300" lvl="0" marL="342900" marR="0" rtl="0" algn="l">
              <a:lnSpc>
                <a:spcPct val="80000"/>
              </a:lnSpc>
              <a:spcBef>
                <a:spcPts val="1000"/>
              </a:spcBef>
              <a:spcAft>
                <a:spcPts val="0"/>
              </a:spcAft>
              <a:buClr>
                <a:schemeClr val="accent1"/>
              </a:buClr>
              <a:buSzPts val="1600"/>
              <a:buFont typeface="Noto Sans Symbols"/>
              <a:buNone/>
            </a:pPr>
            <a:r>
              <a:t/>
            </a:r>
            <a:endParaRPr b="0" i="0" sz="2600" u="none">
              <a:solidFill>
                <a:srgbClr val="404040"/>
              </a:solidFill>
              <a:latin typeface="Trebuchet MS"/>
              <a:ea typeface="Trebuchet MS"/>
              <a:cs typeface="Trebuchet MS"/>
              <a:sym typeface="Trebuchet MS"/>
            </a:endParaRPr>
          </a:p>
          <a:p>
            <a:pPr indent="-406400" lvl="0" marL="342900" marR="0" rtl="0" algn="l">
              <a:lnSpc>
                <a:spcPct val="80000"/>
              </a:lnSpc>
              <a:spcBef>
                <a:spcPts val="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Giving your child as many opportunities to read is very important. Reading daily doesn’t just improve pupils fluency and expression. Pupils also benefit from having well written stories modelled to them in terms of both composition and effect and also the correct grammatical conventions. </a:t>
            </a:r>
            <a:endParaRPr sz="2600"/>
          </a:p>
          <a:p>
            <a:pPr indent="0" lvl="0" marL="342900" marR="0" rtl="0" algn="l">
              <a:lnSpc>
                <a:spcPct val="80000"/>
              </a:lnSpc>
              <a:spcBef>
                <a:spcPts val="0"/>
              </a:spcBef>
              <a:spcAft>
                <a:spcPts val="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e71b74f515_0_9"/>
          <p:cNvSpPr txBox="1"/>
          <p:nvPr/>
        </p:nvSpPr>
        <p:spPr>
          <a:xfrm>
            <a:off x="314025" y="1278700"/>
            <a:ext cx="7132800" cy="4640400"/>
          </a:xfrm>
          <a:prstGeom prst="rect">
            <a:avLst/>
          </a:prstGeom>
          <a:noFill/>
          <a:ln>
            <a:noFill/>
          </a:ln>
        </p:spPr>
        <p:txBody>
          <a:bodyPr anchorCtr="0" anchor="t" bIns="45700" lIns="91425" spcFirstLastPara="1" rIns="91425" wrap="square" tIns="45700">
            <a:noAutofit/>
          </a:bodyPr>
          <a:lstStyle/>
          <a:p>
            <a:pPr indent="-381000" lvl="0" marL="342900" marR="0" rtl="0" algn="l">
              <a:lnSpc>
                <a:spcPct val="80000"/>
              </a:lnSpc>
              <a:spcBef>
                <a:spcPts val="1000"/>
              </a:spcBef>
              <a:spcAft>
                <a:spcPts val="0"/>
              </a:spcAft>
              <a:buClr>
                <a:schemeClr val="accent1"/>
              </a:buClr>
              <a:buSzPts val="2200"/>
              <a:buFont typeface="Noto Sans Symbols"/>
              <a:buChar char="►"/>
            </a:pPr>
            <a:r>
              <a:rPr lang="en-US" sz="2600">
                <a:solidFill>
                  <a:srgbClr val="404040"/>
                </a:solidFill>
                <a:latin typeface="Trebuchet MS"/>
                <a:ea typeface="Trebuchet MS"/>
                <a:cs typeface="Trebuchet MS"/>
                <a:sym typeface="Trebuchet MS"/>
              </a:rPr>
              <a:t>Children will be provided with a SPaG and Maths homework book.</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381000" lvl="0" marL="342900" marR="0" rtl="0" algn="l">
              <a:lnSpc>
                <a:spcPct val="80000"/>
              </a:lnSpc>
              <a:spcBef>
                <a:spcPts val="1000"/>
              </a:spcBef>
              <a:spcAft>
                <a:spcPts val="0"/>
              </a:spcAft>
              <a:buClr>
                <a:schemeClr val="accent1"/>
              </a:buClr>
              <a:buSzPts val="2200"/>
              <a:buFont typeface="Noto Sans Symbols"/>
              <a:buChar char="►"/>
            </a:pPr>
            <a:r>
              <a:rPr lang="en-US" sz="2600">
                <a:solidFill>
                  <a:srgbClr val="404040"/>
                </a:solidFill>
                <a:latin typeface="Trebuchet MS"/>
                <a:ea typeface="Trebuchet MS"/>
                <a:cs typeface="Trebuchet MS"/>
                <a:sym typeface="Trebuchet MS"/>
              </a:rPr>
              <a:t>We will ask the children to highlight the page number for the next piece of work to be completed. </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381000" lvl="0" marL="342900" marR="0" rtl="0" algn="l">
              <a:lnSpc>
                <a:spcPct val="80000"/>
              </a:lnSpc>
              <a:spcBef>
                <a:spcPts val="1000"/>
              </a:spcBef>
              <a:spcAft>
                <a:spcPts val="0"/>
              </a:spcAft>
              <a:buClr>
                <a:schemeClr val="accent1"/>
              </a:buClr>
              <a:buSzPts val="2200"/>
              <a:buFont typeface="Noto Sans Symbols"/>
              <a:buChar char="►"/>
            </a:pPr>
            <a:r>
              <a:rPr lang="en-US" sz="2600">
                <a:solidFill>
                  <a:srgbClr val="404040"/>
                </a:solidFill>
                <a:latin typeface="Trebuchet MS"/>
                <a:ea typeface="Trebuchet MS"/>
                <a:cs typeface="Trebuchet MS"/>
                <a:sym typeface="Trebuchet MS"/>
              </a:rPr>
              <a:t>We will also send out the </a:t>
            </a:r>
            <a:r>
              <a:rPr lang="en-US" sz="2600">
                <a:solidFill>
                  <a:srgbClr val="404040"/>
                </a:solidFill>
                <a:latin typeface="Trebuchet MS"/>
                <a:ea typeface="Trebuchet MS"/>
                <a:cs typeface="Trebuchet MS"/>
                <a:sym typeface="Trebuchet MS"/>
              </a:rPr>
              <a:t>children's</a:t>
            </a:r>
            <a:r>
              <a:rPr lang="en-US" sz="2600">
                <a:solidFill>
                  <a:srgbClr val="404040"/>
                </a:solidFill>
                <a:latin typeface="Trebuchet MS"/>
                <a:ea typeface="Trebuchet MS"/>
                <a:cs typeface="Trebuchet MS"/>
                <a:sym typeface="Trebuchet MS"/>
              </a:rPr>
              <a:t> </a:t>
            </a:r>
            <a:r>
              <a:rPr lang="en-US" sz="2600">
                <a:solidFill>
                  <a:srgbClr val="404040"/>
                </a:solidFill>
                <a:latin typeface="Trebuchet MS"/>
                <a:ea typeface="Trebuchet MS"/>
                <a:cs typeface="Trebuchet MS"/>
                <a:sym typeface="Trebuchet MS"/>
              </a:rPr>
              <a:t>Arithmetic</a:t>
            </a:r>
            <a:r>
              <a:rPr lang="en-US" sz="2600">
                <a:solidFill>
                  <a:srgbClr val="404040"/>
                </a:solidFill>
                <a:latin typeface="Trebuchet MS"/>
                <a:ea typeface="Trebuchet MS"/>
                <a:cs typeface="Trebuchet MS"/>
                <a:sym typeface="Trebuchet MS"/>
              </a:rPr>
              <a:t> tests each week. </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000"/>
          </a:p>
          <a:p>
            <a:pPr indent="-342900" lvl="0" marL="342900" marR="0" rtl="0" algn="l">
              <a:lnSpc>
                <a:spcPct val="80000"/>
              </a:lnSpc>
              <a:spcBef>
                <a:spcPts val="520"/>
              </a:spcBef>
              <a:spcAft>
                <a:spcPts val="0"/>
              </a:spcAft>
              <a:buClr>
                <a:schemeClr val="dk1"/>
              </a:buClr>
              <a:buSzPts val="2600"/>
              <a:buFont typeface="Trebuchet MS"/>
              <a:buNone/>
            </a:pPr>
            <a:r>
              <a:t/>
            </a:r>
            <a:endParaRPr b="0" i="0" sz="32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251142" lvl="0" marL="342900" marR="0" rtl="0" algn="l">
              <a:lnSpc>
                <a:spcPct val="80000"/>
              </a:lnSpc>
              <a:spcBef>
                <a:spcPts val="340"/>
              </a:spcBef>
              <a:spcAft>
                <a:spcPts val="0"/>
              </a:spcAft>
              <a:buClr>
                <a:srgbClr val="AA2B1E"/>
              </a:buClr>
              <a:buSzPts val="1445"/>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700" u="none">
              <a:solidFill>
                <a:srgbClr val="000000"/>
              </a:solidFill>
              <a:latin typeface="Arial"/>
              <a:ea typeface="Arial"/>
              <a:cs typeface="Arial"/>
              <a:sym typeface="Arial"/>
            </a:endParaRPr>
          </a:p>
        </p:txBody>
      </p:sp>
      <p:sp>
        <p:nvSpPr>
          <p:cNvPr id="176" name="Google Shape;176;g1e71b74f515_0_9"/>
          <p:cNvSpPr txBox="1"/>
          <p:nvPr/>
        </p:nvSpPr>
        <p:spPr>
          <a:xfrm>
            <a:off x="0" y="32236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Homework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0556622d51_0_21"/>
          <p:cNvSpPr txBox="1"/>
          <p:nvPr/>
        </p:nvSpPr>
        <p:spPr>
          <a:xfrm>
            <a:off x="314025" y="1278700"/>
            <a:ext cx="7132800" cy="4640400"/>
          </a:xfrm>
          <a:prstGeom prst="rect">
            <a:avLst/>
          </a:prstGeom>
          <a:noFill/>
          <a:ln>
            <a:noFill/>
          </a:ln>
        </p:spPr>
        <p:txBody>
          <a:bodyPr anchorCtr="0" anchor="t" bIns="45700" lIns="91425" spcFirstLastPara="1" rIns="91425" wrap="square" tIns="45700">
            <a:noAutofit/>
          </a:bodyPr>
          <a:lstStyle/>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000"/>
          </a:p>
          <a:p>
            <a:pPr indent="-342900" lvl="0" marL="342900" marR="0" rtl="0" algn="l">
              <a:lnSpc>
                <a:spcPct val="80000"/>
              </a:lnSpc>
              <a:spcBef>
                <a:spcPts val="520"/>
              </a:spcBef>
              <a:spcAft>
                <a:spcPts val="0"/>
              </a:spcAft>
              <a:buClr>
                <a:schemeClr val="dk1"/>
              </a:buClr>
              <a:buSzPts val="2600"/>
              <a:buFont typeface="Trebuchet MS"/>
              <a:buNone/>
            </a:pPr>
            <a:r>
              <a:t/>
            </a:r>
            <a:endParaRPr b="0" i="0" sz="32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251142" lvl="0" marL="342900" marR="0" rtl="0" algn="l">
              <a:lnSpc>
                <a:spcPct val="80000"/>
              </a:lnSpc>
              <a:spcBef>
                <a:spcPts val="340"/>
              </a:spcBef>
              <a:spcAft>
                <a:spcPts val="0"/>
              </a:spcAft>
              <a:buClr>
                <a:srgbClr val="AA2B1E"/>
              </a:buClr>
              <a:buSzPts val="1445"/>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700" u="none">
              <a:solidFill>
                <a:srgbClr val="000000"/>
              </a:solidFill>
              <a:latin typeface="Arial"/>
              <a:ea typeface="Arial"/>
              <a:cs typeface="Arial"/>
              <a:sym typeface="Arial"/>
            </a:endParaRPr>
          </a:p>
        </p:txBody>
      </p:sp>
      <p:sp>
        <p:nvSpPr>
          <p:cNvPr id="182" name="Google Shape;182;g30556622d51_0_21"/>
          <p:cNvSpPr txBox="1"/>
          <p:nvPr/>
        </p:nvSpPr>
        <p:spPr>
          <a:xfrm>
            <a:off x="0" y="32236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Homework </a:t>
            </a:r>
            <a:endParaRPr/>
          </a:p>
        </p:txBody>
      </p:sp>
      <p:pic>
        <p:nvPicPr>
          <p:cNvPr id="183" name="Google Shape;183;g30556622d51_0_21"/>
          <p:cNvPicPr preferRelativeResize="0"/>
          <p:nvPr/>
        </p:nvPicPr>
        <p:blipFill>
          <a:blip r:embed="rId3">
            <a:alphaModFix/>
          </a:blip>
          <a:stretch>
            <a:fillRect/>
          </a:stretch>
        </p:blipFill>
        <p:spPr>
          <a:xfrm>
            <a:off x="0" y="84201"/>
            <a:ext cx="9143999" cy="66895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0556622d51_0_3"/>
          <p:cNvSpPr txBox="1"/>
          <p:nvPr/>
        </p:nvSpPr>
        <p:spPr>
          <a:xfrm>
            <a:off x="314025" y="1278700"/>
            <a:ext cx="7132800" cy="464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lang="en-US" sz="2900">
                <a:solidFill>
                  <a:schemeClr val="dk1"/>
                </a:solidFill>
              </a:rPr>
              <a:t>Maths and Grammar homework will be set each </a:t>
            </a:r>
            <a:r>
              <a:rPr b="1" lang="en-US" sz="2900">
                <a:solidFill>
                  <a:schemeClr val="dk1"/>
                </a:solidFill>
              </a:rPr>
              <a:t>Monday</a:t>
            </a:r>
            <a:r>
              <a:rPr lang="en-US" sz="2900">
                <a:solidFill>
                  <a:schemeClr val="dk1"/>
                </a:solidFill>
              </a:rPr>
              <a:t> and to be handed in for the following </a:t>
            </a:r>
            <a:r>
              <a:rPr b="1" lang="en-US" sz="2900">
                <a:solidFill>
                  <a:schemeClr val="dk1"/>
                </a:solidFill>
              </a:rPr>
              <a:t>Monday</a:t>
            </a:r>
            <a:r>
              <a:rPr lang="en-US" sz="2900">
                <a:solidFill>
                  <a:schemeClr val="dk1"/>
                </a:solidFill>
              </a:rPr>
              <a:t>.</a:t>
            </a:r>
            <a:endParaRPr sz="29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29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US" sz="2900">
                <a:solidFill>
                  <a:schemeClr val="dk1"/>
                </a:solidFill>
              </a:rPr>
              <a:t>Spelling will also be on a </a:t>
            </a:r>
            <a:r>
              <a:rPr b="1" lang="en-US" sz="2900">
                <a:solidFill>
                  <a:schemeClr val="dk1"/>
                </a:solidFill>
              </a:rPr>
              <a:t>Monday</a:t>
            </a:r>
            <a:r>
              <a:rPr lang="en-US" sz="2900">
                <a:solidFill>
                  <a:schemeClr val="dk1"/>
                </a:solidFill>
              </a:rPr>
              <a:t>.  The list can be found on the class website.</a:t>
            </a:r>
            <a:endParaRPr/>
          </a:p>
        </p:txBody>
      </p:sp>
      <p:sp>
        <p:nvSpPr>
          <p:cNvPr id="189" name="Google Shape;189;g30556622d51_0_3"/>
          <p:cNvSpPr txBox="1"/>
          <p:nvPr/>
        </p:nvSpPr>
        <p:spPr>
          <a:xfrm>
            <a:off x="0" y="32236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Trebuchet MS"/>
              <a:buNone/>
            </a:pPr>
            <a:r>
              <a:rPr b="1" lang="en-US" sz="3600" u="sng">
                <a:solidFill>
                  <a:schemeClr val="accent1"/>
                </a:solidFill>
                <a:latin typeface="Trebuchet MS"/>
                <a:ea typeface="Trebuchet MS"/>
                <a:cs typeface="Trebuchet MS"/>
                <a:sym typeface="Trebuchet MS"/>
              </a:rPr>
              <a:t>5S </a:t>
            </a:r>
            <a:r>
              <a:rPr b="1" i="0" lang="en-US" sz="3600" u="sng">
                <a:solidFill>
                  <a:schemeClr val="accent1"/>
                </a:solidFill>
                <a:latin typeface="Trebuchet MS"/>
                <a:ea typeface="Trebuchet MS"/>
                <a:cs typeface="Trebuchet MS"/>
                <a:sym typeface="Trebuchet MS"/>
              </a:rPr>
              <a:t>Homework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2010-05-23T14:28:12Z</dcterms:created>
  <dc:creator>Mariajose</dc:creator>
</cp:coreProperties>
</file>