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6" r:id="rId4"/>
    <p:sldId id="261" r:id="rId5"/>
    <p:sldId id="262" r:id="rId6"/>
    <p:sldId id="263" r:id="rId7"/>
    <p:sldId id="264" r:id="rId8"/>
    <p:sldId id="267" r:id="rId9"/>
    <p:sldId id="265" r:id="rId10"/>
  </p:sldIdLst>
  <p:sldSz cx="12192000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Candara" panose="020E0502030303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EcRWfNg1/wfpvpVc7wx0rbXOK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824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1136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BF4"/>
            </a:gs>
            <a:gs pos="74000">
              <a:srgbClr val="BDDCA8"/>
            </a:gs>
            <a:gs pos="83000">
              <a:srgbClr val="BDDCA8"/>
            </a:gs>
            <a:gs pos="100000">
              <a:srgbClr val="D3E7C5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Welcome Word&quot; Images – Browse 60 Stock Photos, Vectors, and Video | Adobe  Stock"/>
          <p:cNvPicPr preferRelativeResize="0"/>
          <p:nvPr/>
        </p:nvPicPr>
        <p:blipFill rotWithShape="1">
          <a:blip r:embed="rId3">
            <a:alphaModFix/>
          </a:blip>
          <a:srcRect l="7965" t="18447" r="9337" b="15345"/>
          <a:stretch/>
        </p:blipFill>
        <p:spPr>
          <a:xfrm>
            <a:off x="548965" y="157654"/>
            <a:ext cx="11094069" cy="502738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548965" y="5185034"/>
            <a:ext cx="10944097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Meet the Teacher 2024-2025</a:t>
            </a:r>
            <a:endParaRPr sz="6000" b="0" i="0" u="none" strike="noStrike" cap="none" dirty="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509286" y="271463"/>
            <a:ext cx="8981955" cy="6494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>
                <a:solidFill>
                  <a:schemeClr val="dk1"/>
                </a:solidFill>
              </a:rPr>
              <a:t>Senior Leadership</a:t>
            </a:r>
            <a:r>
              <a:rPr lang="en-US" sz="3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Staff:</a:t>
            </a:r>
            <a:endParaRPr sz="3200" dirty="0"/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Headteacher- 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Casey</a:t>
            </a:r>
            <a:endParaRPr sz="3200" dirty="0"/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Deputy Headteacher- 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Collins</a:t>
            </a:r>
            <a:endParaRPr sz="3200" dirty="0"/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SENCO- 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Barker</a:t>
            </a:r>
            <a:endParaRPr sz="3200" dirty="0"/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EYFS Leader- 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Harrington</a:t>
            </a:r>
            <a:endParaRPr sz="3200" dirty="0"/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Phase Leaders- </a:t>
            </a:r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Collins (Y1&amp;2), </a:t>
            </a:r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 Gray (Y3&amp;4), </a:t>
            </a:r>
          </a:p>
          <a:p>
            <a:pPr marL="857250" marR="0" lvl="0" indent="-857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Smith (Y5&amp;6)</a:t>
            </a:r>
            <a:endParaRPr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509286" y="271463"/>
            <a:ext cx="8981955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u="sng" dirty="0">
                <a:solidFill>
                  <a:schemeClr val="dk1"/>
                </a:solidFill>
              </a:rPr>
              <a:t>Teaching </a:t>
            </a:r>
            <a:r>
              <a:rPr lang="en-US" sz="7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Staff:</a:t>
            </a:r>
            <a:endParaRPr sz="7200" dirty="0"/>
          </a:p>
          <a:p>
            <a:pPr marL="857250" marR="0" lvl="0" indent="-85725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GB" sz="7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Y4G – Miss Gray</a:t>
            </a:r>
          </a:p>
          <a:p>
            <a:pPr marL="857250" marR="0" lvl="0" indent="-85725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GB" sz="7200" dirty="0">
                <a:solidFill>
                  <a:schemeClr val="dk1"/>
                </a:solidFill>
                <a:ea typeface="Candara"/>
              </a:rPr>
              <a:t>Y4P – Mrs Poole</a:t>
            </a:r>
            <a:endParaRPr sz="7200" dirty="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47650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6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6"/>
          <p:cNvSpPr txBox="1"/>
          <p:nvPr/>
        </p:nvSpPr>
        <p:spPr>
          <a:xfrm>
            <a:off x="509286" y="271463"/>
            <a:ext cx="8982000" cy="563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u="sng" dirty="0">
                <a:solidFill>
                  <a:schemeClr val="dk1"/>
                </a:solidFill>
              </a:rPr>
              <a:t>Our Class Routines: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>
                <a:solidFill>
                  <a:schemeClr val="dk1"/>
                </a:solidFill>
              </a:rPr>
              <a:t>Our Curriculum Overviews and Homework Timetable can be found on our Class Pages on the Website.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7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7"/>
          <p:cNvSpPr txBox="1"/>
          <p:nvPr/>
        </p:nvSpPr>
        <p:spPr>
          <a:xfrm>
            <a:off x="814507" y="889863"/>
            <a:ext cx="8981955" cy="507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Daily reading is also very important. </a:t>
            </a:r>
            <a:r>
              <a:rPr lang="en-US" sz="5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 </a:t>
            </a: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all your help in ensuring your child is reading at home</a:t>
            </a:r>
            <a:r>
              <a:rPr lang="en-US" sz="5400" dirty="0">
                <a:solidFill>
                  <a:schemeClr val="dk1"/>
                </a:solidFill>
              </a:rPr>
              <a:t> </a:t>
            </a: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signing the reading record books. </a:t>
            </a:r>
            <a:endParaRPr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8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8"/>
          <p:cNvSpPr txBox="1"/>
          <p:nvPr/>
        </p:nvSpPr>
        <p:spPr>
          <a:xfrm>
            <a:off x="537421" y="474365"/>
            <a:ext cx="8982000" cy="590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year, in the Summer Term, each child in </a:t>
            </a:r>
            <a:r>
              <a:rPr lang="en-US" sz="5400" dirty="0">
                <a:solidFill>
                  <a:schemeClr val="dk1"/>
                </a:solidFill>
              </a:rPr>
              <a:t>Y</a:t>
            </a: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 4 will take the statutory Times Tables Test. </a:t>
            </a:r>
            <a:endParaRPr sz="5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times tables practice will be beneficial to them in preparation for this.</a:t>
            </a:r>
            <a:endParaRPr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9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9"/>
          <p:cNvSpPr txBox="1"/>
          <p:nvPr/>
        </p:nvSpPr>
        <p:spPr>
          <a:xfrm>
            <a:off x="509286" y="271463"/>
            <a:ext cx="8982000" cy="643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Parents Evening:</a:t>
            </a:r>
            <a:endParaRPr sz="60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 </a:t>
            </a:r>
            <a:r>
              <a:rPr lang="en-US" sz="4400" dirty="0">
                <a:solidFill>
                  <a:schemeClr val="dk1"/>
                </a:solidFill>
              </a:rPr>
              <a:t>parents</a:t>
            </a:r>
            <a:r>
              <a:rPr lang="en-US" sz="4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evenings are twice a year.</a:t>
            </a:r>
            <a:endParaRPr sz="4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these meetings you will be able to discuss your child’s progress.</a:t>
            </a:r>
            <a:endParaRPr sz="4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Teachers are available throughout the year if you feel you need to speak to them by making an appointment via the school office.</a:t>
            </a:r>
            <a:endParaRPr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/>
        </p:nvSpPr>
        <p:spPr>
          <a:xfrm>
            <a:off x="509286" y="271463"/>
            <a:ext cx="5877446" cy="634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Enrichment:</a:t>
            </a:r>
            <a:endParaRPr sz="5400" b="1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Computer Club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Choir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Chess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Band Mates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Pantomime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Hob Goblin Theatre Company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Mini Vinnies</a:t>
            </a:r>
          </a:p>
        </p:txBody>
      </p:sp>
      <p:sp>
        <p:nvSpPr>
          <p:cNvPr id="5" name="Google Shape;136;p9">
            <a:extLst>
              <a:ext uri="{FF2B5EF4-FFF2-40B4-BE49-F238E27FC236}">
                <a16:creationId xmlns:a16="http://schemas.microsoft.com/office/drawing/2014/main" id="{5ED39FF1-2348-422B-A18A-523495AB6788}"/>
              </a:ext>
            </a:extLst>
          </p:cNvPr>
          <p:cNvSpPr txBox="1"/>
          <p:nvPr/>
        </p:nvSpPr>
        <p:spPr>
          <a:xfrm>
            <a:off x="6096000" y="1194813"/>
            <a:ext cx="5877446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Class Trip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Library Visits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Visits from local artists</a:t>
            </a:r>
          </a:p>
          <a:p>
            <a:pPr marL="571500" marR="0" lvl="0" indent="-5715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dk1"/>
                </a:solidFill>
              </a:rPr>
              <a:t>Sports Clubs/Fun Time</a:t>
            </a:r>
          </a:p>
        </p:txBody>
      </p:sp>
    </p:spTree>
    <p:extLst>
      <p:ext uri="{BB962C8B-B14F-4D97-AF65-F5344CB8AC3E}">
        <p14:creationId xmlns:p14="http://schemas.microsoft.com/office/powerpoint/2010/main" val="3542826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0" descr="Our Lady Of Grace RC Primary School (URN-105345) - Schoo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6462" y="271463"/>
            <a:ext cx="2100263" cy="2100263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0"/>
          <p:cNvSpPr txBox="1"/>
          <p:nvPr/>
        </p:nvSpPr>
        <p:spPr>
          <a:xfrm>
            <a:off x="509286" y="271463"/>
            <a:ext cx="8982000" cy="600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 sz="60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has been lovely to meet you all! Please spend some time in your child’s class and feel free to chat to us!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may I ask that if you have a question about a certain individual, you make an appointment to speak to </a:t>
            </a:r>
            <a:r>
              <a:rPr lang="en-US" sz="3600" dirty="0">
                <a:solidFill>
                  <a:schemeClr val="dk1"/>
                </a:solidFill>
              </a:rPr>
              <a:t>us</a:t>
            </a:r>
            <a:r>
              <a:rPr lang="en-US"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separately due to time constraints. Thank you.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</Words>
  <Application>Microsoft Office PowerPoint</Application>
  <PresentationFormat>Widescreen</PresentationFormat>
  <Paragraphs>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Candara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gray</dc:creator>
  <cp:lastModifiedBy>Gray, Heather </cp:lastModifiedBy>
  <cp:revision>4</cp:revision>
  <dcterms:created xsi:type="dcterms:W3CDTF">2022-09-19T10:23:46Z</dcterms:created>
  <dcterms:modified xsi:type="dcterms:W3CDTF">2024-09-24T15:15:37Z</dcterms:modified>
</cp:coreProperties>
</file>