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4" r:id="rId4"/>
    <p:sldId id="261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7" r:id="rId13"/>
    <p:sldId id="273" r:id="rId14"/>
    <p:sldId id="265" r:id="rId15"/>
    <p:sldId id="271" r:id="rId16"/>
    <p:sldId id="266" r:id="rId17"/>
    <p:sldId id="272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023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3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15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0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7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5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0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3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5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2C44-F7C9-4413-A102-8A664454DEEE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B0FE1-5810-4262-9EA3-71C783040C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0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articles/zc78srd#zv8xfd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36tyrd/articles/z4chnrd" TargetMode="External"/><Relationship Id="rId2" Type="http://schemas.openxmlformats.org/officeDocument/2006/relationships/hyperlink" Target="https://www.bbc.co.uk/bitesize/articles/zmcpscw#zct97v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9030" y="789707"/>
            <a:ext cx="6092952" cy="88885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Welcome </a:t>
            </a:r>
            <a:br>
              <a:rPr lang="en-GB" dirty="0"/>
            </a:br>
            <a:r>
              <a:rPr lang="en-GB" dirty="0"/>
              <a:t>Maths Evening 2025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54" y="2072476"/>
            <a:ext cx="3041904" cy="3011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549" y="4896196"/>
            <a:ext cx="2930857" cy="1605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506" y="5883627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Power Point is available on the school website</a:t>
            </a:r>
          </a:p>
        </p:txBody>
      </p:sp>
    </p:spTree>
    <p:extLst>
      <p:ext uri="{BB962C8B-B14F-4D97-AF65-F5344CB8AC3E}">
        <p14:creationId xmlns:p14="http://schemas.microsoft.com/office/powerpoint/2010/main" val="3300762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u="sng" dirty="0"/>
              <a:t>Number bonds to 7</a:t>
            </a:r>
          </a:p>
          <a:p>
            <a:endParaRPr lang="en-GB" sz="4800" dirty="0"/>
          </a:p>
          <a:p>
            <a:pPr marL="0" indent="0">
              <a:buNone/>
            </a:pPr>
            <a:r>
              <a:rPr lang="en-GB" sz="4800" dirty="0"/>
              <a:t>3+4 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6+1 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5+2</a:t>
            </a:r>
          </a:p>
          <a:p>
            <a:pPr marL="0" indent="0" algn="r">
              <a:buNone/>
            </a:pPr>
            <a:r>
              <a:rPr lang="en-GB" sz="4000" dirty="0"/>
              <a:t>Children ‘good’ at maths see these quickly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66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ways to practice at home!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1. Double</a:t>
            </a:r>
          </a:p>
          <a:p>
            <a:pPr marL="0" indent="0">
              <a:buNone/>
            </a:pPr>
            <a:r>
              <a:rPr lang="en-GB" dirty="0"/>
              <a:t>23, 47, 3.6, 98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2. Half</a:t>
            </a:r>
          </a:p>
          <a:p>
            <a:pPr marL="0" indent="0">
              <a:buNone/>
            </a:pPr>
            <a:r>
              <a:rPr lang="en-GB" dirty="0"/>
              <a:t>50, 250, 3.6, 98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3. Make me 100</a:t>
            </a:r>
          </a:p>
          <a:p>
            <a:pPr marL="0" indent="0">
              <a:buNone/>
            </a:pPr>
            <a:r>
              <a:rPr lang="en-GB" dirty="0"/>
              <a:t>23, 47, 62, 79 </a:t>
            </a:r>
            <a:r>
              <a:rPr lang="en-GB" dirty="0" err="1"/>
              <a:t>etc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023" y="4092306"/>
            <a:ext cx="4398384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Fractions, Decimals &amp; </a:t>
            </a:r>
            <a:r>
              <a:rPr lang="en-GB" b="1" u="sng" dirty="0">
                <a:solidFill>
                  <a:srgbClr val="FF0000"/>
                </a:solidFill>
              </a:rPr>
              <a:t>Association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898" y="1690688"/>
            <a:ext cx="3518716" cy="1959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6992" y="2387882"/>
            <a:ext cx="61370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Money – Children love it. Think Decimals Think Money.</a:t>
            </a:r>
          </a:p>
          <a:p>
            <a:r>
              <a:rPr lang="en-GB" sz="2800" dirty="0"/>
              <a:t>1 divided by 4?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101" y="4130998"/>
            <a:ext cx="2344189" cy="2326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2290" y="5192042"/>
            <a:ext cx="8260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Pizza – Children love it. Think Fractions Think Pizza.</a:t>
            </a:r>
          </a:p>
          <a:p>
            <a:r>
              <a:rPr lang="en-GB" sz="2800" dirty="0"/>
              <a:t>½ + ½ + ¼  =            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2E003-74F4-4521-A11E-2D8E3D8DC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4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D3EA-34FE-4106-8849-FF1819A9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58EEAF-5CB2-4AF5-A10F-3B90A5A11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315" y="0"/>
            <a:ext cx="4319337" cy="3711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299144-665B-44B7-8380-E21E4D6C8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315" y="3711930"/>
            <a:ext cx="4421691" cy="1690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9B98C-62B9-43B4-B0F0-7F69B2F1A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BBC Bitesize Addition &amp; Subtraction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https://www.bbc.co.uk/bitesize/articles/z3kmrwx#z4qpb7h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Subtract</a:t>
            </a:r>
          </a:p>
          <a:p>
            <a:pPr marL="0" indent="0">
              <a:buNone/>
            </a:pPr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https://www.bbc.co.uk/bitesize/articles/zc78srd#zv8xfdm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7D442-6A3B-426E-80BD-9630FDF1B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D62-4819-463D-95E4-3846FC9AF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8869B3-DD81-4C09-8455-A06C81B96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10" y="0"/>
            <a:ext cx="8638674" cy="676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429BA8-8AEF-424F-A5FD-BF94BBAC1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07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8" y="365125"/>
            <a:ext cx="11204172" cy="1325563"/>
          </a:xfrm>
        </p:spPr>
        <p:txBody>
          <a:bodyPr/>
          <a:lstStyle/>
          <a:p>
            <a:r>
              <a:rPr lang="en-GB" dirty="0"/>
              <a:t>BBC Bitesize Multiplication &amp;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Division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https://www.bbc.co.uk/bitesize/articles/zmcpscw#zct97v4</a:t>
            </a:r>
            <a:endParaRPr lang="en-GB" dirty="0"/>
          </a:p>
          <a:p>
            <a:pPr marL="0" indent="0">
              <a:buNone/>
            </a:pPr>
            <a:r>
              <a:rPr lang="en-GB" u="sng" dirty="0"/>
              <a:t>Multiplication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https://www.bbc.co.uk/bitesize/topics/z36tyrd/articles/z4chnrd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23B3B-3130-4682-A494-8434F2A7D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3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5AD5-6F80-4E6A-81CC-F68A4AB10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E0809C-9628-4618-9273-D2DA930D7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28" y="225165"/>
            <a:ext cx="8961887" cy="5919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AEA40-DC9D-4204-A6B3-10AEC647A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515" y="225165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65ED2-3F25-46DB-98E0-8F9D5ADE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Workshops!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BA460-EF9D-4255-A1DA-C8819ACB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Please join some of our Y5 &amp; Y6 children as they demonstrate some of the different written methods of calculation they use at school.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AC410-292C-4A55-94A6-A03A60BF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448" y="2809119"/>
            <a:ext cx="6724815" cy="368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B241EE-1FF4-4B27-B83D-B62FAAFE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8" y="-733383"/>
            <a:ext cx="6734175" cy="660082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3939AD-89F0-4AE3-ACA8-0B42A69B3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24600" y="2567030"/>
            <a:ext cx="58674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6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34B2-428D-4A05-AA0A-FE1D8A111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F29CA-507B-4B14-A69A-288AE4AD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Introduction</a:t>
            </a:r>
          </a:p>
          <a:p>
            <a:r>
              <a:rPr lang="en-GB" dirty="0" err="1"/>
              <a:t>Gaus</a:t>
            </a:r>
            <a:endParaRPr lang="en-GB" dirty="0"/>
          </a:p>
          <a:p>
            <a:r>
              <a:rPr lang="en-GB" dirty="0"/>
              <a:t>Aids for counting, mental speed &amp; confidence.</a:t>
            </a:r>
          </a:p>
          <a:p>
            <a:r>
              <a:rPr lang="en-GB" dirty="0"/>
              <a:t>Number Lines</a:t>
            </a:r>
          </a:p>
          <a:p>
            <a:r>
              <a:rPr lang="en-GB" dirty="0"/>
              <a:t>Number Bonds</a:t>
            </a:r>
          </a:p>
          <a:p>
            <a:r>
              <a:rPr lang="en-GB" dirty="0"/>
              <a:t>Halving &amp; Doubling</a:t>
            </a:r>
          </a:p>
          <a:p>
            <a:r>
              <a:rPr lang="en-GB" dirty="0"/>
              <a:t>Addition &amp; Subtraction </a:t>
            </a:r>
          </a:p>
          <a:p>
            <a:r>
              <a:rPr lang="en-GB" dirty="0"/>
              <a:t>Multiplication &amp; Division</a:t>
            </a:r>
          </a:p>
          <a:p>
            <a:r>
              <a:rPr lang="en-GB" dirty="0"/>
              <a:t>Fractions &amp; decimals. 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978F8-FD5B-4ADF-BB5B-D4BC49079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32" y="120316"/>
            <a:ext cx="4704346" cy="257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96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D9C1-1166-44B2-B785-77D5A6A9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What we aim for at Primary School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C758E94-07C3-44C0-BA96-17F73F0B4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6" y="1036144"/>
            <a:ext cx="5931918" cy="3709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5C5E0-E9D2-42AD-9E9B-A14F4555C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9" y="4634351"/>
            <a:ext cx="5621640" cy="2118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A9C91-66B8-43B3-AADD-C04BF67D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356" y="917534"/>
            <a:ext cx="4200588" cy="597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099E61-5FF6-40A0-B647-6F6C3CFC1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099" y="99622"/>
            <a:ext cx="1520895" cy="8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631766"/>
            <a:ext cx="11293629" cy="781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4330296"/>
            <a:ext cx="10515600" cy="1325563"/>
          </a:xfrm>
        </p:spPr>
        <p:txBody>
          <a:bodyPr/>
          <a:lstStyle/>
          <a:p>
            <a:r>
              <a:rPr lang="en-GB" dirty="0"/>
              <a:t>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5" y="3018487"/>
            <a:ext cx="11293629" cy="781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4" y="1814712"/>
            <a:ext cx="11293629" cy="781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85" y="4597725"/>
            <a:ext cx="11293629" cy="7813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184" y="1169712"/>
            <a:ext cx="4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4727" y="1169712"/>
            <a:ext cx="47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841" y="2307317"/>
            <a:ext cx="52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4850" y="2302663"/>
            <a:ext cx="57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7947" y="3489235"/>
            <a:ext cx="4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9085" y="3489235"/>
            <a:ext cx="473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5394" y="5148159"/>
            <a:ext cx="49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8946" y="5148159"/>
            <a:ext cx="62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0.25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D663B-4ED8-4A5B-B16F-F2662F290746}"/>
              </a:ext>
            </a:extLst>
          </p:cNvPr>
          <p:cNvSpPr/>
          <p:nvPr/>
        </p:nvSpPr>
        <p:spPr>
          <a:xfrm>
            <a:off x="358273" y="72312"/>
            <a:ext cx="1096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/>
              <a:t>Warm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00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70" y="2077547"/>
            <a:ext cx="414805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Warm Up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What do all the numbers of a 100 square add  up to?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2540" y="913557"/>
            <a:ext cx="5404420" cy="54178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709" y="5378335"/>
            <a:ext cx="2050697" cy="11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0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Carl </a:t>
            </a:r>
            <a:r>
              <a:rPr lang="en-GB" dirty="0" err="1"/>
              <a:t>Gaus</a:t>
            </a:r>
            <a:r>
              <a:rPr lang="en-GB" dirty="0"/>
              <a:t> in 1785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662" y="1825625"/>
            <a:ext cx="774867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143" y="0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9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9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1. Children develop at different speeds &amp; see numbers in different ways. We use key techniques &amp; resources in school to help combat this.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389" y="2738092"/>
            <a:ext cx="2154382" cy="3030941"/>
          </a:xfrm>
        </p:spPr>
        <p:txBody>
          <a:bodyPr>
            <a:normAutofit fontScale="325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7400" b="1" u="sng" dirty="0"/>
              <a:t>To aid counting</a:t>
            </a:r>
          </a:p>
          <a:p>
            <a:pPr marL="0" indent="0">
              <a:buNone/>
            </a:pPr>
            <a:r>
              <a:rPr lang="en-GB" sz="7400" dirty="0"/>
              <a:t>Hundred Square</a:t>
            </a:r>
          </a:p>
          <a:p>
            <a:pPr marL="0" indent="0">
              <a:buNone/>
            </a:pPr>
            <a:r>
              <a:rPr lang="en-GB" sz="7400" b="1" dirty="0">
                <a:solidFill>
                  <a:srgbClr val="FF0000"/>
                </a:solidFill>
              </a:rPr>
              <a:t>Number Line</a:t>
            </a:r>
          </a:p>
          <a:p>
            <a:pPr marL="0" indent="0">
              <a:buNone/>
            </a:pPr>
            <a:r>
              <a:rPr lang="en-GB" sz="7400" dirty="0"/>
              <a:t>Counters</a:t>
            </a:r>
          </a:p>
          <a:p>
            <a:pPr marL="0" indent="0">
              <a:buNone/>
            </a:pPr>
            <a:r>
              <a:rPr lang="en-GB" sz="7400" dirty="0"/>
              <a:t>Rounding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27316" y="3341716"/>
            <a:ext cx="337496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To aid mental speed/confidence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Number Bonds</a:t>
            </a:r>
          </a:p>
          <a:p>
            <a:r>
              <a:rPr lang="en-GB" sz="2400" dirty="0"/>
              <a:t>Maths Facts e.g. square numbers (</a:t>
            </a:r>
            <a:r>
              <a:rPr lang="en-GB" sz="2400" dirty="0" err="1"/>
              <a:t>inc.</a:t>
            </a:r>
            <a:r>
              <a:rPr lang="en-GB" sz="2400" dirty="0"/>
              <a:t> songs)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Doubling &amp; Halving </a:t>
            </a:r>
          </a:p>
          <a:p>
            <a:r>
              <a:rPr lang="en-GB" sz="2400" dirty="0"/>
              <a:t>Making 100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023" y="4092306"/>
            <a:ext cx="4398384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4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19" y="274320"/>
            <a:ext cx="9810867" cy="5013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642" y="4971011"/>
            <a:ext cx="2930857" cy="160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Number Bonds – Key Understanding required to keep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make 10 =  5+5 6+4 7+3 8+2 9+1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Calculate 58 + 7 = 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did you </a:t>
            </a:r>
            <a:r>
              <a:rPr lang="en-GB" b="1" u="sng" dirty="0"/>
              <a:t>really</a:t>
            </a:r>
            <a:r>
              <a:rPr lang="en-GB" dirty="0"/>
              <a:t> work this out?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023" y="4092306"/>
            <a:ext cx="4398384" cy="24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00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388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Welcome  Maths Evening 2025</vt:lpstr>
      <vt:lpstr>Contents</vt:lpstr>
      <vt:lpstr>What we aim for at Primary School</vt:lpstr>
      <vt:lpstr>00</vt:lpstr>
      <vt:lpstr>Warm Up  What do all the numbers of a 100 square add  up to?</vt:lpstr>
      <vt:lpstr>Carl Gaus in 1785</vt:lpstr>
      <vt:lpstr>1. Children develop at different speeds &amp; see numbers in different ways. We use key techniques &amp; resources in school to help combat this. </vt:lpstr>
      <vt:lpstr>PowerPoint Presentation</vt:lpstr>
      <vt:lpstr>Number Bonds – Key Understanding required to keep up</vt:lpstr>
      <vt:lpstr>PowerPoint Presentation</vt:lpstr>
      <vt:lpstr>Easy ways to practice at home!</vt:lpstr>
      <vt:lpstr>Fractions, Decimals &amp; Association</vt:lpstr>
      <vt:lpstr>PowerPoint Presentation</vt:lpstr>
      <vt:lpstr>BBC Bitesize Addition &amp; Subtraction</vt:lpstr>
      <vt:lpstr>PowerPoint Presentation</vt:lpstr>
      <vt:lpstr>BBC Bitesize Multiplication &amp; Division</vt:lpstr>
      <vt:lpstr>PowerPoint Presentation</vt:lpstr>
      <vt:lpstr>Workshops!</vt:lpstr>
      <vt:lpstr>PowerPoint Presentation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Evening 2025</dc:title>
  <dc:creator>Tom</dc:creator>
  <cp:lastModifiedBy>Tom Collins</cp:lastModifiedBy>
  <cp:revision>17</cp:revision>
  <dcterms:created xsi:type="dcterms:W3CDTF">2025-02-25T06:50:24Z</dcterms:created>
  <dcterms:modified xsi:type="dcterms:W3CDTF">2025-03-03T16:37:45Z</dcterms:modified>
</cp:coreProperties>
</file>